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a57f9cee7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0103b16104579"/>
  </p:sldMasterIdLst>
  <p:sldIdLst>
    <p:sldId xmlns:r="http://schemas.openxmlformats.org/officeDocument/2006/relationships" id="256" r:id="R3e87417e33274e1a"/>
    <p:sldId xmlns:r="http://schemas.openxmlformats.org/officeDocument/2006/relationships" id="257" r:id="R49d42b37af514087"/>
    <p:sldId xmlns:r="http://schemas.openxmlformats.org/officeDocument/2006/relationships" id="258" r:id="Ref476e0ff0004687"/>
    <p:sldId xmlns:r="http://schemas.openxmlformats.org/officeDocument/2006/relationships" id="259" r:id="Rbceb7fcab3e84ca9"/>
    <p:sldId xmlns:r="http://schemas.openxmlformats.org/officeDocument/2006/relationships" id="260" r:id="Rcb6b5086a28c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0103b16104579" /><Relationship Type="http://schemas.openxmlformats.org/officeDocument/2006/relationships/slide" Target="/ppt/slides/slide1.xml" Id="R3e87417e33274e1a" /><Relationship Type="http://schemas.openxmlformats.org/officeDocument/2006/relationships/slide" Target="/ppt/slides/slide2.xml" Id="R49d42b37af514087" /><Relationship Type="http://schemas.openxmlformats.org/officeDocument/2006/relationships/slide" Target="/ppt/slides/slide3.xml" Id="Ref476e0ff0004687" /><Relationship Type="http://schemas.openxmlformats.org/officeDocument/2006/relationships/slide" Target="/ppt/slides/slide4.xml" Id="Rbceb7fcab3e84ca9" /><Relationship Type="http://schemas.openxmlformats.org/officeDocument/2006/relationships/slide" Target="/ppt/slides/slide5.xml" Id="Rcb6b5086a28c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0a9596e85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167724763407a" /><Relationship Type="http://schemas.openxmlformats.org/officeDocument/2006/relationships/theme" Target="/ppt/slideMasters/theme/theme1.xml" Id="R1704afb097fc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167724763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ea37e669343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1d7dbe1c0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4f2e23bc5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d80b6794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ace35b33843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IDRETTSVEIEN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IDRETTSVEIEN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IDRETTSVEIEN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IDRETTSVEIEN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IDRETTSVEIEN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981 544 080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IDRETTSVEIEN 13 AS</a:t>
            </a:r>
          </a:p>
        </p:txBody>
      </p:sp>
    </p:spTree>
  </p:cSld>
  <p:clrMapOvr>
    <a:masterClrMapping xmlns:a="http://schemas.openxmlformats.org/drawingml/2006/main"/>
  </p:clrMapOvr>
</p:sld>
</file>