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0a4c7cf23c49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06f6896d5b44f3"/>
  </p:sldMasterIdLst>
  <p:sldIdLst>
    <p:sldId xmlns:r="http://schemas.openxmlformats.org/officeDocument/2006/relationships" id="256" r:id="R37cf9b5f7fba47c1"/>
    <p:sldId xmlns:r="http://schemas.openxmlformats.org/officeDocument/2006/relationships" id="257" r:id="R610a9a7708034219"/>
    <p:sldId xmlns:r="http://schemas.openxmlformats.org/officeDocument/2006/relationships" id="258" r:id="R2d9069f8a4564016"/>
    <p:sldId xmlns:r="http://schemas.openxmlformats.org/officeDocument/2006/relationships" id="259" r:id="R0bdbfeb5ab544981"/>
    <p:sldId xmlns:r="http://schemas.openxmlformats.org/officeDocument/2006/relationships" id="260" r:id="Rbb7490a26c6048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6f6896d5b44f3" /><Relationship Type="http://schemas.openxmlformats.org/officeDocument/2006/relationships/slide" Target="/ppt/slides/slide1.xml" Id="R37cf9b5f7fba47c1" /><Relationship Type="http://schemas.openxmlformats.org/officeDocument/2006/relationships/slide" Target="/ppt/slides/slide2.xml" Id="R610a9a7708034219" /><Relationship Type="http://schemas.openxmlformats.org/officeDocument/2006/relationships/slide" Target="/ppt/slides/slide3.xml" Id="R2d9069f8a4564016" /><Relationship Type="http://schemas.openxmlformats.org/officeDocument/2006/relationships/slide" Target="/ppt/slides/slide4.xml" Id="R0bdbfeb5ab544981" /><Relationship Type="http://schemas.openxmlformats.org/officeDocument/2006/relationships/slide" Target="/ppt/slides/slide5.xml" Id="Rbb7490a26c6048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29425462846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80574357d47a3" /><Relationship Type="http://schemas.openxmlformats.org/officeDocument/2006/relationships/theme" Target="/ppt/slideMasters/theme/theme1.xml" Id="Rdb6919d5a7eb43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e80574357d47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1e99210c7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dfb54d9774e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6a69306f64f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e9f5980814f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3817368ba4c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PROFILES VEST-NORGE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PROFILES VEST-NORGE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PROFILES VEST-NORGE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PROFILES VEST-NORGE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PROFILES VEST-NORGE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PROFILES VEST-NORGE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981 542 444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PROFILES VEST-NORGE AS</a:t>
            </a:r>
          </a:p>
        </p:txBody>
      </p:sp>
    </p:spTree>
  </p:cSld>
  <p:clrMapOvr>
    <a:masterClrMapping xmlns:a="http://schemas.openxmlformats.org/drawingml/2006/main"/>
  </p:clrMapOvr>
</p:sld>
</file>