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88f1a07cc94a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61f32f300c4ccc"/>
  </p:sldMasterIdLst>
  <p:sldIdLst>
    <p:sldId xmlns:r="http://schemas.openxmlformats.org/officeDocument/2006/relationships" id="256" r:id="R5ebf0fdf09184030"/>
    <p:sldId xmlns:r="http://schemas.openxmlformats.org/officeDocument/2006/relationships" id="257" r:id="R228896a1e193418e"/>
    <p:sldId xmlns:r="http://schemas.openxmlformats.org/officeDocument/2006/relationships" id="258" r:id="Rc940ee0b98804e04"/>
    <p:sldId xmlns:r="http://schemas.openxmlformats.org/officeDocument/2006/relationships" id="259" r:id="R6dae58f49f7749b6"/>
    <p:sldId xmlns:r="http://schemas.openxmlformats.org/officeDocument/2006/relationships" id="260" r:id="Rb5f015ba10b04e20"/>
    <p:sldId xmlns:r="http://schemas.openxmlformats.org/officeDocument/2006/relationships" id="261" r:id="R46de1dae425845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1f32f300c4ccc" /><Relationship Type="http://schemas.openxmlformats.org/officeDocument/2006/relationships/slide" Target="/ppt/slides/slide1.xml" Id="R5ebf0fdf09184030" /><Relationship Type="http://schemas.openxmlformats.org/officeDocument/2006/relationships/slide" Target="/ppt/slides/slide2.xml" Id="R228896a1e193418e" /><Relationship Type="http://schemas.openxmlformats.org/officeDocument/2006/relationships/slide" Target="/ppt/slides/slide3.xml" Id="Rc940ee0b98804e04" /><Relationship Type="http://schemas.openxmlformats.org/officeDocument/2006/relationships/slide" Target="/ppt/slides/slide4.xml" Id="R6dae58f49f7749b6" /><Relationship Type="http://schemas.openxmlformats.org/officeDocument/2006/relationships/slide" Target="/ppt/slides/slide5.xml" Id="Rb5f015ba10b04e20" /><Relationship Type="http://schemas.openxmlformats.org/officeDocument/2006/relationships/slide" Target="/ppt/slides/slide6.xml" Id="R46de1dae425845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917069def42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5fc66a8f2425f" /><Relationship Type="http://schemas.openxmlformats.org/officeDocument/2006/relationships/theme" Target="/ppt/slideMasters/theme/theme1.xml" Id="R42eaf2e131c747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65fc66a8f242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1f716dd2341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143ab889a43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54c71023249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b2a0513514f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98a75d99941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98db9ecf244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KILLINGMO &amp; TØNSBERG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KILLINGMO &amp; TØNSBERG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KILLINGMO &amp; TØNSBERG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KILLINGMO &amp; TØNSBERG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KILLINGMO &amp; TØNSBERG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KILLINGMO &amp; TØNSBERG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KILLINGMO &amp; TØNSBERG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981 531 256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KILLINGMO &amp; TØNSBERG INVEST AS</a:t>
            </a:r>
          </a:p>
        </p:txBody>
      </p:sp>
    </p:spTree>
  </p:cSld>
  <p:clrMapOvr>
    <a:masterClrMapping xmlns:a="http://schemas.openxmlformats.org/drawingml/2006/main"/>
  </p:clrMapOvr>
</p:sld>
</file>