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a38685d7d54b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77a69a3b074b61"/>
  </p:sldMasterIdLst>
  <p:sldIdLst>
    <p:sldId xmlns:r="http://schemas.openxmlformats.org/officeDocument/2006/relationships" id="256" r:id="R384d72d594444942"/>
    <p:sldId xmlns:r="http://schemas.openxmlformats.org/officeDocument/2006/relationships" id="257" r:id="R26b017581dbe46b5"/>
    <p:sldId xmlns:r="http://schemas.openxmlformats.org/officeDocument/2006/relationships" id="258" r:id="R5dd2eebd4af34b1e"/>
    <p:sldId xmlns:r="http://schemas.openxmlformats.org/officeDocument/2006/relationships" id="259" r:id="Re9964c4d0e704aef"/>
    <p:sldId xmlns:r="http://schemas.openxmlformats.org/officeDocument/2006/relationships" id="260" r:id="R09dc257618274191"/>
    <p:sldId xmlns:r="http://schemas.openxmlformats.org/officeDocument/2006/relationships" id="261" r:id="R422eeed1cb4944de"/>
    <p:sldId xmlns:r="http://schemas.openxmlformats.org/officeDocument/2006/relationships" id="262" r:id="R70d3c318c29a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7a69a3b074b61" /><Relationship Type="http://schemas.openxmlformats.org/officeDocument/2006/relationships/slide" Target="/ppt/slides/slide1.xml" Id="R384d72d594444942" /><Relationship Type="http://schemas.openxmlformats.org/officeDocument/2006/relationships/slide" Target="/ppt/slides/slide2.xml" Id="R26b017581dbe46b5" /><Relationship Type="http://schemas.openxmlformats.org/officeDocument/2006/relationships/slide" Target="/ppt/slides/slide3.xml" Id="R5dd2eebd4af34b1e" /><Relationship Type="http://schemas.openxmlformats.org/officeDocument/2006/relationships/slide" Target="/ppt/slides/slide4.xml" Id="Re9964c4d0e704aef" /><Relationship Type="http://schemas.openxmlformats.org/officeDocument/2006/relationships/slide" Target="/ppt/slides/slide5.xml" Id="R09dc257618274191" /><Relationship Type="http://schemas.openxmlformats.org/officeDocument/2006/relationships/slide" Target="/ppt/slides/slide6.xml" Id="R422eeed1cb4944de" /><Relationship Type="http://schemas.openxmlformats.org/officeDocument/2006/relationships/slide" Target="/ppt/slides/slide7.xml" Id="R70d3c318c29a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fedf60b6d4f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d50cfe1b44a91" /><Relationship Type="http://schemas.openxmlformats.org/officeDocument/2006/relationships/theme" Target="/ppt/slideMasters/theme/theme1.xml" Id="Re4bdfe76893a4f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fd50cfe1b44a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71c76474a44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46ce5962b4c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d7c07bd6e46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84ff0dc7845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868d9cc084b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d05298d2840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c4bfda7bd4c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RØRKOMPANIET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RØRKOMPANIET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42 966 908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4 365 987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3 652 677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7 646 263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20 972 702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RØRKOMPANIET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Landåsveien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16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dagfinn@rorkomp.no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981 521 439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RØRKOMPANIET AS</a:t>
            </a:r>
          </a:p>
        </p:txBody>
      </p:sp>
    </p:spTree>
  </p:cSld>
  <p:clrMapOvr>
    <a:masterClrMapping xmlns:a="http://schemas.openxmlformats.org/drawingml/2006/main"/>
  </p:clrMapOvr>
</p:sld>
</file>