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a1b673b1a8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45fbfabadd4064"/>
  </p:sldMasterIdLst>
  <p:sldIdLst>
    <p:sldId xmlns:r="http://schemas.openxmlformats.org/officeDocument/2006/relationships" id="256" r:id="R3fbdfb58b63f42db"/>
    <p:sldId xmlns:r="http://schemas.openxmlformats.org/officeDocument/2006/relationships" id="257" r:id="Rab024f82436b4004"/>
    <p:sldId xmlns:r="http://schemas.openxmlformats.org/officeDocument/2006/relationships" id="258" r:id="R44f52f0a49024711"/>
    <p:sldId xmlns:r="http://schemas.openxmlformats.org/officeDocument/2006/relationships" id="259" r:id="Ref9f33f640a84088"/>
    <p:sldId xmlns:r="http://schemas.openxmlformats.org/officeDocument/2006/relationships" id="260" r:id="R5bc73f065b1f4cdb"/>
    <p:sldId xmlns:r="http://schemas.openxmlformats.org/officeDocument/2006/relationships" id="261" r:id="Ra3a1293affe6424b"/>
    <p:sldId xmlns:r="http://schemas.openxmlformats.org/officeDocument/2006/relationships" id="262" r:id="Rd824c6eef5e5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5fbfabadd4064" /><Relationship Type="http://schemas.openxmlformats.org/officeDocument/2006/relationships/slide" Target="/ppt/slides/slide1.xml" Id="R3fbdfb58b63f42db" /><Relationship Type="http://schemas.openxmlformats.org/officeDocument/2006/relationships/slide" Target="/ppt/slides/slide2.xml" Id="Rab024f82436b4004" /><Relationship Type="http://schemas.openxmlformats.org/officeDocument/2006/relationships/slide" Target="/ppt/slides/slide3.xml" Id="R44f52f0a49024711" /><Relationship Type="http://schemas.openxmlformats.org/officeDocument/2006/relationships/slide" Target="/ppt/slides/slide4.xml" Id="Ref9f33f640a84088" /><Relationship Type="http://schemas.openxmlformats.org/officeDocument/2006/relationships/slide" Target="/ppt/slides/slide5.xml" Id="R5bc73f065b1f4cdb" /><Relationship Type="http://schemas.openxmlformats.org/officeDocument/2006/relationships/slide" Target="/ppt/slides/slide6.xml" Id="Ra3a1293affe6424b" /><Relationship Type="http://schemas.openxmlformats.org/officeDocument/2006/relationships/slide" Target="/ppt/slides/slide7.xml" Id="Rd824c6eef5e5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d14bcd4d041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06c7911e84649" /><Relationship Type="http://schemas.openxmlformats.org/officeDocument/2006/relationships/theme" Target="/ppt/slideMasters/theme/theme1.xml" Id="R059e92759bd84d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d06c7911e8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17c8038234d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ed0ca2836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8e059b2e0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d4a56ffd344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bc9f79cb84a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8ff85930c48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940e8432748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NORDKAPP BILSERVICE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NORDKAPP BILSERVICE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18 206 832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1 298 858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668 950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9 604 528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15 757 379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DYRSTAD FRED JONAS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DYRSTAD LENE MARTINSEN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Nordkappveien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47 60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981 519 965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BILSERVICE AS</a:t>
            </a:r>
          </a:p>
        </p:txBody>
      </p:sp>
    </p:spTree>
  </p:cSld>
  <p:clrMapOvr>
    <a:masterClrMapping xmlns:a="http://schemas.openxmlformats.org/drawingml/2006/main"/>
  </p:clrMapOvr>
</p:sld>
</file>