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fe74bb88d04a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f29207afdb4c54"/>
  </p:sldMasterIdLst>
  <p:sldIdLst>
    <p:sldId xmlns:r="http://schemas.openxmlformats.org/officeDocument/2006/relationships" id="256" r:id="R9516349c17d4469f"/>
    <p:sldId xmlns:r="http://schemas.openxmlformats.org/officeDocument/2006/relationships" id="257" r:id="Rfd46e57ac6034cc9"/>
    <p:sldId xmlns:r="http://schemas.openxmlformats.org/officeDocument/2006/relationships" id="258" r:id="R08caa4e935f047a2"/>
    <p:sldId xmlns:r="http://schemas.openxmlformats.org/officeDocument/2006/relationships" id="259" r:id="Raf2fc322bc5d4028"/>
    <p:sldId xmlns:r="http://schemas.openxmlformats.org/officeDocument/2006/relationships" id="260" r:id="Rb8bf8a4aa1274c57"/>
    <p:sldId xmlns:r="http://schemas.openxmlformats.org/officeDocument/2006/relationships" id="261" r:id="Rf56c3522bf88489e"/>
    <p:sldId xmlns:r="http://schemas.openxmlformats.org/officeDocument/2006/relationships" id="262" r:id="R6436d082af334c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f29207afdb4c54" /><Relationship Type="http://schemas.openxmlformats.org/officeDocument/2006/relationships/slide" Target="/ppt/slides/slide1.xml" Id="R9516349c17d4469f" /><Relationship Type="http://schemas.openxmlformats.org/officeDocument/2006/relationships/slide" Target="/ppt/slides/slide2.xml" Id="Rfd46e57ac6034cc9" /><Relationship Type="http://schemas.openxmlformats.org/officeDocument/2006/relationships/slide" Target="/ppt/slides/slide3.xml" Id="R08caa4e935f047a2" /><Relationship Type="http://schemas.openxmlformats.org/officeDocument/2006/relationships/slide" Target="/ppt/slides/slide4.xml" Id="Raf2fc322bc5d4028" /><Relationship Type="http://schemas.openxmlformats.org/officeDocument/2006/relationships/slide" Target="/ppt/slides/slide5.xml" Id="Rb8bf8a4aa1274c57" /><Relationship Type="http://schemas.openxmlformats.org/officeDocument/2006/relationships/slide" Target="/ppt/slides/slide6.xml" Id="Rf56c3522bf88489e" /><Relationship Type="http://schemas.openxmlformats.org/officeDocument/2006/relationships/slide" Target="/ppt/slides/slide7.xml" Id="R6436d082af334c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afa26e028c4c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b4f3ec8fe4393" /><Relationship Type="http://schemas.openxmlformats.org/officeDocument/2006/relationships/theme" Target="/ppt/slideMasters/theme/theme1.xml" Id="Ra2c9bf86894e4b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cb4f3ec8fe43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2b0753f764f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a734d52e904e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bcae7f1094d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b89333e6e4f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4dd28607cb46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8bc7e8456641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6b76b7a1d44c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MYKLEBUST MARITIME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MYKLEBUST MARITIME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MYKLEBUST MARITIME AS ble etablert [år] og holder til i Gursken.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MYKLEBUST MARITIME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MYKLEBUST MARITIME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MYKLEBUST MARITIME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−128 170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363 155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14 657 903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28 006 990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MYKLEBUST MARITIME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MYKLEBUST VERFT INVEST AS  –  99,9 %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MYKLEBUST MARITIME AS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MYKLEBUST MARITIME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Gurskevegen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6082 Gursken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02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post@myklebustverft.no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www.myklebustverft.no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981 508 734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MYKLEBUST MARITIME AS</a:t>
            </a:r>
          </a:p>
        </p:txBody>
      </p:sp>
    </p:spTree>
  </p:cSld>
  <p:clrMapOvr>
    <a:masterClrMapping xmlns:a="http://schemas.openxmlformats.org/drawingml/2006/main"/>
  </p:clrMapOvr>
</p:sld>
</file>