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92b258bdb245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4bc408fc27405f"/>
  </p:sldMasterIdLst>
  <p:sldIdLst>
    <p:sldId xmlns:r="http://schemas.openxmlformats.org/officeDocument/2006/relationships" id="256" r:id="R9e536a5654ac4f83"/>
    <p:sldId xmlns:r="http://schemas.openxmlformats.org/officeDocument/2006/relationships" id="257" r:id="R5fb38c2351e94ead"/>
    <p:sldId xmlns:r="http://schemas.openxmlformats.org/officeDocument/2006/relationships" id="258" r:id="Rf0eb614006a042eb"/>
    <p:sldId xmlns:r="http://schemas.openxmlformats.org/officeDocument/2006/relationships" id="259" r:id="R7f288fd156044c56"/>
    <p:sldId xmlns:r="http://schemas.openxmlformats.org/officeDocument/2006/relationships" id="260" r:id="Re8e5d934b2c34c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4bc408fc27405f" /><Relationship Type="http://schemas.openxmlformats.org/officeDocument/2006/relationships/slide" Target="/ppt/slides/slide1.xml" Id="R9e536a5654ac4f83" /><Relationship Type="http://schemas.openxmlformats.org/officeDocument/2006/relationships/slide" Target="/ppt/slides/slide2.xml" Id="R5fb38c2351e94ead" /><Relationship Type="http://schemas.openxmlformats.org/officeDocument/2006/relationships/slide" Target="/ppt/slides/slide3.xml" Id="Rf0eb614006a042eb" /><Relationship Type="http://schemas.openxmlformats.org/officeDocument/2006/relationships/slide" Target="/ppt/slides/slide4.xml" Id="R7f288fd156044c56" /><Relationship Type="http://schemas.openxmlformats.org/officeDocument/2006/relationships/slide" Target="/ppt/slides/slide5.xml" Id="Re8e5d934b2c34c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85cc17bea545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9622a302ed49f0" /><Relationship Type="http://schemas.openxmlformats.org/officeDocument/2006/relationships/theme" Target="/ppt/slideMasters/theme/theme1.xml" Id="R30e2dd832e2942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9622a302ed49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cda4f2d75041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b19fb8ca8a46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9c32f4bcdc4f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f1ea37da1e41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9fbba6e90345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MODELLUTVIKLING WAARUM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MODELLUTVIKLING WAARUM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MODELLUTVIKLING WAARUM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MODELLUTVIKLING WAARUM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MODELLUTVIKLING WAARUM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MODELLUTVIKLING WAARUM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981 506 316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MODELLUTVIKLING WAARUM AS</a:t>
            </a:r>
          </a:p>
        </p:txBody>
      </p:sp>
    </p:spTree>
  </p:cSld>
  <p:clrMapOvr>
    <a:masterClrMapping xmlns:a="http://schemas.openxmlformats.org/drawingml/2006/main"/>
  </p:clrMapOvr>
</p:sld>
</file>