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5489a8441a48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ef749da21646dd"/>
  </p:sldMasterIdLst>
  <p:sldIdLst>
    <p:sldId xmlns:r="http://schemas.openxmlformats.org/officeDocument/2006/relationships" id="256" r:id="Rf04e8d294e6b48fd"/>
    <p:sldId xmlns:r="http://schemas.openxmlformats.org/officeDocument/2006/relationships" id="257" r:id="R9aa4613d64d247e8"/>
    <p:sldId xmlns:r="http://schemas.openxmlformats.org/officeDocument/2006/relationships" id="258" r:id="Reec0a08c18014399"/>
    <p:sldId xmlns:r="http://schemas.openxmlformats.org/officeDocument/2006/relationships" id="259" r:id="R12b60da49fcc42a2"/>
    <p:sldId xmlns:r="http://schemas.openxmlformats.org/officeDocument/2006/relationships" id="260" r:id="R8924024dbeaf43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f749da21646dd" /><Relationship Type="http://schemas.openxmlformats.org/officeDocument/2006/relationships/slide" Target="/ppt/slides/slide1.xml" Id="Rf04e8d294e6b48fd" /><Relationship Type="http://schemas.openxmlformats.org/officeDocument/2006/relationships/slide" Target="/ppt/slides/slide2.xml" Id="R9aa4613d64d247e8" /><Relationship Type="http://schemas.openxmlformats.org/officeDocument/2006/relationships/slide" Target="/ppt/slides/slide3.xml" Id="Reec0a08c18014399" /><Relationship Type="http://schemas.openxmlformats.org/officeDocument/2006/relationships/slide" Target="/ppt/slides/slide4.xml" Id="R12b60da49fcc42a2" /><Relationship Type="http://schemas.openxmlformats.org/officeDocument/2006/relationships/slide" Target="/ppt/slides/slide5.xml" Id="R8924024dbeaf43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29a43b91cf47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e68fcd8cd4223" /><Relationship Type="http://schemas.openxmlformats.org/officeDocument/2006/relationships/theme" Target="/ppt/slideMasters/theme/theme1.xml" Id="R38cf22d9ea0a4e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0e68fcd8cd42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07b4ad5f043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b7e8723d042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1cfb3cb2c42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45adb63ac49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e80b6793c42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PÅTRYNETEATRET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PÅTRYNETEATRET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