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de7bbd14384f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20ec639dee4f26"/>
  </p:sldMasterIdLst>
  <p:sldIdLst>
    <p:sldId xmlns:r="http://schemas.openxmlformats.org/officeDocument/2006/relationships" id="256" r:id="Rdb67096bfc9a4f82"/>
    <p:sldId xmlns:r="http://schemas.openxmlformats.org/officeDocument/2006/relationships" id="257" r:id="R5eeac13facf8439f"/>
    <p:sldId xmlns:r="http://schemas.openxmlformats.org/officeDocument/2006/relationships" id="258" r:id="R782634a5cc3f4656"/>
    <p:sldId xmlns:r="http://schemas.openxmlformats.org/officeDocument/2006/relationships" id="259" r:id="R1da09d5a89e14dbb"/>
    <p:sldId xmlns:r="http://schemas.openxmlformats.org/officeDocument/2006/relationships" id="260" r:id="Rd570112fe14c4ee3"/>
    <p:sldId xmlns:r="http://schemas.openxmlformats.org/officeDocument/2006/relationships" id="261" r:id="R6b3774f9020f4e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20ec639dee4f26" /><Relationship Type="http://schemas.openxmlformats.org/officeDocument/2006/relationships/slide" Target="/ppt/slides/slide1.xml" Id="Rdb67096bfc9a4f82" /><Relationship Type="http://schemas.openxmlformats.org/officeDocument/2006/relationships/slide" Target="/ppt/slides/slide2.xml" Id="R5eeac13facf8439f" /><Relationship Type="http://schemas.openxmlformats.org/officeDocument/2006/relationships/slide" Target="/ppt/slides/slide3.xml" Id="R782634a5cc3f4656" /><Relationship Type="http://schemas.openxmlformats.org/officeDocument/2006/relationships/slide" Target="/ppt/slides/slide4.xml" Id="R1da09d5a89e14dbb" /><Relationship Type="http://schemas.openxmlformats.org/officeDocument/2006/relationships/slide" Target="/ppt/slides/slide5.xml" Id="Rd570112fe14c4ee3" /><Relationship Type="http://schemas.openxmlformats.org/officeDocument/2006/relationships/slide" Target="/ppt/slides/slide6.xml" Id="R6b3774f9020f4e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58957692fb47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c1eefb693541e1" /><Relationship Type="http://schemas.openxmlformats.org/officeDocument/2006/relationships/theme" Target="/ppt/slideMasters/theme/theme1.xml" Id="Rce98ee404cef4e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c1eefb693541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47df8fb68e47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dcd3607b424c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ef63b5a3a749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4427b63c3545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5a72e2ac0843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c331e9c07043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LOGEN TEATER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LOGEN TEATER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LOGEN TEATER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LOGEN TEATER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LOGEN TEATER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LOGEN TEATER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1 951 640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−332 287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−343 610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872 495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1 600 661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LOGEN TEATER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981 486 749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LOGEN TEATER AS</a:t>
            </a:r>
          </a:p>
        </p:txBody>
      </p:sp>
    </p:spTree>
  </p:cSld>
  <p:clrMapOvr>
    <a:masterClrMapping xmlns:a="http://schemas.openxmlformats.org/drawingml/2006/main"/>
  </p:clrMapOvr>
</p:sld>
</file>