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5b9fba3b2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666b53a394c84"/>
  </p:sldMasterIdLst>
  <p:sldIdLst>
    <p:sldId xmlns:r="http://schemas.openxmlformats.org/officeDocument/2006/relationships" id="256" r:id="R141453764b9b4952"/>
    <p:sldId xmlns:r="http://schemas.openxmlformats.org/officeDocument/2006/relationships" id="257" r:id="Re27fb3b9427a4ca1"/>
    <p:sldId xmlns:r="http://schemas.openxmlformats.org/officeDocument/2006/relationships" id="258" r:id="R87cb727440a74569"/>
    <p:sldId xmlns:r="http://schemas.openxmlformats.org/officeDocument/2006/relationships" id="259" r:id="Rac92dca944354147"/>
    <p:sldId xmlns:r="http://schemas.openxmlformats.org/officeDocument/2006/relationships" id="260" r:id="Rb85803a40a34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666b53a394c84" /><Relationship Type="http://schemas.openxmlformats.org/officeDocument/2006/relationships/slide" Target="/ppt/slides/slide1.xml" Id="R141453764b9b4952" /><Relationship Type="http://schemas.openxmlformats.org/officeDocument/2006/relationships/slide" Target="/ppt/slides/slide2.xml" Id="Re27fb3b9427a4ca1" /><Relationship Type="http://schemas.openxmlformats.org/officeDocument/2006/relationships/slide" Target="/ppt/slides/slide3.xml" Id="R87cb727440a74569" /><Relationship Type="http://schemas.openxmlformats.org/officeDocument/2006/relationships/slide" Target="/ppt/slides/slide4.xml" Id="Rac92dca944354147" /><Relationship Type="http://schemas.openxmlformats.org/officeDocument/2006/relationships/slide" Target="/ppt/slides/slide5.xml" Id="Rb85803a40a34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ae95a9cf549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b9d9d826e4ab7" /><Relationship Type="http://schemas.openxmlformats.org/officeDocument/2006/relationships/theme" Target="/ppt/slideMasters/theme/theme1.xml" Id="Re6ad0d0176a3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b9d9d826e4a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bfb657711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1d0800b1b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a8a843da8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3e0477c98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f5ba0fbc6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I.EIENDOM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I.EIENDOM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I.EIENDOM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I.EIENDOM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I.EIENDOM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I.EIENDOM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981 483 367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I.EIENDOM DRIFT AS</a:t>
            </a:r>
          </a:p>
        </p:txBody>
      </p:sp>
    </p:spTree>
  </p:cSld>
  <p:clrMapOvr>
    <a:masterClrMapping xmlns:a="http://schemas.openxmlformats.org/drawingml/2006/main"/>
  </p:clrMapOvr>
</p:sld>
</file>