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8c3b4467ab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355373d064588"/>
  </p:sldMasterIdLst>
  <p:sldIdLst>
    <p:sldId xmlns:r="http://schemas.openxmlformats.org/officeDocument/2006/relationships" id="256" r:id="R7815238fefb14708"/>
    <p:sldId xmlns:r="http://schemas.openxmlformats.org/officeDocument/2006/relationships" id="257" r:id="Raaba28f842a64351"/>
    <p:sldId xmlns:r="http://schemas.openxmlformats.org/officeDocument/2006/relationships" id="258" r:id="Re64f0123eca14244"/>
    <p:sldId xmlns:r="http://schemas.openxmlformats.org/officeDocument/2006/relationships" id="259" r:id="R2f0c9dd664814074"/>
    <p:sldId xmlns:r="http://schemas.openxmlformats.org/officeDocument/2006/relationships" id="260" r:id="R96363c149dfc45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355373d064588" /><Relationship Type="http://schemas.openxmlformats.org/officeDocument/2006/relationships/slide" Target="/ppt/slides/slide1.xml" Id="R7815238fefb14708" /><Relationship Type="http://schemas.openxmlformats.org/officeDocument/2006/relationships/slide" Target="/ppt/slides/slide2.xml" Id="Raaba28f842a64351" /><Relationship Type="http://schemas.openxmlformats.org/officeDocument/2006/relationships/slide" Target="/ppt/slides/slide3.xml" Id="Re64f0123eca14244" /><Relationship Type="http://schemas.openxmlformats.org/officeDocument/2006/relationships/slide" Target="/ppt/slides/slide4.xml" Id="R2f0c9dd664814074" /><Relationship Type="http://schemas.openxmlformats.org/officeDocument/2006/relationships/slide" Target="/ppt/slides/slide5.xml" Id="R96363c149dfc45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6acc829c1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4637427b94c71" /><Relationship Type="http://schemas.openxmlformats.org/officeDocument/2006/relationships/theme" Target="/ppt/slideMasters/theme/theme1.xml" Id="R257a0fd02ee8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4637427b9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763225cee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7d64fae28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1fd425468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43cfb5dd9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94adce462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STJERNEKYLLING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STJERNEKYLLING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STJERNEKYLLING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STJERNEKYLLING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STJERNEKYLLING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STJERNEKYLLING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981 479 890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STJERNEKYLLING AS</a:t>
            </a:r>
          </a:p>
        </p:txBody>
      </p:sp>
    </p:spTree>
  </p:cSld>
  <p:clrMapOvr>
    <a:masterClrMapping xmlns:a="http://schemas.openxmlformats.org/drawingml/2006/main"/>
  </p:clrMapOvr>
</p:sld>
</file>