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793630226145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dca3d6889e4049"/>
  </p:sldMasterIdLst>
  <p:sldIdLst>
    <p:sldId xmlns:r="http://schemas.openxmlformats.org/officeDocument/2006/relationships" id="256" r:id="R4dc182df60f44332"/>
    <p:sldId xmlns:r="http://schemas.openxmlformats.org/officeDocument/2006/relationships" id="257" r:id="R834bf663ffbb46e1"/>
    <p:sldId xmlns:r="http://schemas.openxmlformats.org/officeDocument/2006/relationships" id="258" r:id="Rfd8e75e66bb7407d"/>
    <p:sldId xmlns:r="http://schemas.openxmlformats.org/officeDocument/2006/relationships" id="259" r:id="R74385aaf5c174e20"/>
    <p:sldId xmlns:r="http://schemas.openxmlformats.org/officeDocument/2006/relationships" id="260" r:id="R2449b1ea8cf34b99"/>
    <p:sldId xmlns:r="http://schemas.openxmlformats.org/officeDocument/2006/relationships" id="261" r:id="Rc8df6e678cc546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dca3d6889e4049" /><Relationship Type="http://schemas.openxmlformats.org/officeDocument/2006/relationships/slide" Target="/ppt/slides/slide1.xml" Id="R4dc182df60f44332" /><Relationship Type="http://schemas.openxmlformats.org/officeDocument/2006/relationships/slide" Target="/ppt/slides/slide2.xml" Id="R834bf663ffbb46e1" /><Relationship Type="http://schemas.openxmlformats.org/officeDocument/2006/relationships/slide" Target="/ppt/slides/slide3.xml" Id="Rfd8e75e66bb7407d" /><Relationship Type="http://schemas.openxmlformats.org/officeDocument/2006/relationships/slide" Target="/ppt/slides/slide4.xml" Id="R74385aaf5c174e20" /><Relationship Type="http://schemas.openxmlformats.org/officeDocument/2006/relationships/slide" Target="/ppt/slides/slide5.xml" Id="R2449b1ea8cf34b99" /><Relationship Type="http://schemas.openxmlformats.org/officeDocument/2006/relationships/slide" Target="/ppt/slides/slide6.xml" Id="Rc8df6e678cc546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4cee48fb3b4d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7e3562222463b" /><Relationship Type="http://schemas.openxmlformats.org/officeDocument/2006/relationships/theme" Target="/ppt/slideMasters/theme/theme1.xml" Id="Rb6a74268774540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17e356222246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13dafdc8c41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03e20875c48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26e2b4e4445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db45c60084c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f011cb3b646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d54ec54b442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CARE OF CONCEPTS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CARE OF CONCEPTS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2 462 051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2 488 200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981 472 721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