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3ef8464ed384fc9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8e6ae2c9a4340f0"/>
  </p:sldMasterIdLst>
  <p:sldIdLst>
    <p:sldId xmlns:r="http://schemas.openxmlformats.org/officeDocument/2006/relationships" id="256" r:id="R632f31821b334c52"/>
    <p:sldId xmlns:r="http://schemas.openxmlformats.org/officeDocument/2006/relationships" id="257" r:id="R3fffed94309e4037"/>
    <p:sldId xmlns:r="http://schemas.openxmlformats.org/officeDocument/2006/relationships" id="258" r:id="R96b5ab1e3d374641"/>
    <p:sldId xmlns:r="http://schemas.openxmlformats.org/officeDocument/2006/relationships" id="259" r:id="Rf554cb44fa194cee"/>
    <p:sldId xmlns:r="http://schemas.openxmlformats.org/officeDocument/2006/relationships" id="260" r:id="Rbf066e9e942d464d"/>
    <p:sldId xmlns:r="http://schemas.openxmlformats.org/officeDocument/2006/relationships" id="261" r:id="Rf1ed56f856f648a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8e6ae2c9a4340f0" /><Relationship Type="http://schemas.openxmlformats.org/officeDocument/2006/relationships/slide" Target="/ppt/slides/slide1.xml" Id="R632f31821b334c52" /><Relationship Type="http://schemas.openxmlformats.org/officeDocument/2006/relationships/slide" Target="/ppt/slides/slide2.xml" Id="R3fffed94309e4037" /><Relationship Type="http://schemas.openxmlformats.org/officeDocument/2006/relationships/slide" Target="/ppt/slides/slide3.xml" Id="R96b5ab1e3d374641" /><Relationship Type="http://schemas.openxmlformats.org/officeDocument/2006/relationships/slide" Target="/ppt/slides/slide4.xml" Id="Rf554cb44fa194cee" /><Relationship Type="http://schemas.openxmlformats.org/officeDocument/2006/relationships/slide" Target="/ppt/slides/slide5.xml" Id="Rbf066e9e942d464d" /><Relationship Type="http://schemas.openxmlformats.org/officeDocument/2006/relationships/slide" Target="/ppt/slides/slide6.xml" Id="Rf1ed56f856f648a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b38f0f84b33498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59f60564754340" /><Relationship Type="http://schemas.openxmlformats.org/officeDocument/2006/relationships/theme" Target="/ppt/slideMasters/theme/theme1.xml" Id="R0f0b49bd36134c8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459f6056475434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ffee839504da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28b951a286244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0f977c100046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bfd0337f2fe420e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cb8caa5be704984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df7cf379294ae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CARE OF CONCEPTS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[Slagord – hva vi gjør på én setning]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Problemet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[Hvilket problem løser dere?]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 stort/vanlig er problemet?]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koster problemet kunden i dag?]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 løsning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produktet/tjenesten]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[Hva gjør den unik?]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[Hvilken verdi gir den kunden?]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Marked &amp; muligheter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[Målgruppe og markedsstørrelse]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[Trender som spiller i deres favør]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[Konkurransefortrinn]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Forretningsmodell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[Hvordan tjener dere penger?]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[Pris / abonnement / margin]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[Viktigste nøkkeltall]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La oss ta en prat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981 472 721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CARE OF CONCEPTS AS</a:t>
            </a:r>
          </a:p>
        </p:txBody>
      </p:sp>
    </p:spTree>
  </p:cSld>
  <p:clrMapOvr>
    <a:masterClrMapping xmlns:a="http://schemas.openxmlformats.org/drawingml/2006/main"/>
  </p:clrMapOvr>
</p:sld>
</file>