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bc559335296426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cbb08da65574b5f"/>
  </p:sldMasterIdLst>
  <p:sldIdLst>
    <p:sldId xmlns:r="http://schemas.openxmlformats.org/officeDocument/2006/relationships" id="256" r:id="Rd567538d05a546e4"/>
    <p:sldId xmlns:r="http://schemas.openxmlformats.org/officeDocument/2006/relationships" id="257" r:id="R52a0878b0e044124"/>
    <p:sldId xmlns:r="http://schemas.openxmlformats.org/officeDocument/2006/relationships" id="258" r:id="Re274c46431c0474b"/>
    <p:sldId xmlns:r="http://schemas.openxmlformats.org/officeDocument/2006/relationships" id="259" r:id="R9bb2dc5f2e814aed"/>
    <p:sldId xmlns:r="http://schemas.openxmlformats.org/officeDocument/2006/relationships" id="260" r:id="Re84535189766413b"/>
    <p:sldId xmlns:r="http://schemas.openxmlformats.org/officeDocument/2006/relationships" id="261" r:id="R8a05860606b6415f"/>
    <p:sldId xmlns:r="http://schemas.openxmlformats.org/officeDocument/2006/relationships" id="262" r:id="Rb4fc0675856747f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cbb08da65574b5f" /><Relationship Type="http://schemas.openxmlformats.org/officeDocument/2006/relationships/slide" Target="/ppt/slides/slide1.xml" Id="Rd567538d05a546e4" /><Relationship Type="http://schemas.openxmlformats.org/officeDocument/2006/relationships/slide" Target="/ppt/slides/slide2.xml" Id="R52a0878b0e044124" /><Relationship Type="http://schemas.openxmlformats.org/officeDocument/2006/relationships/slide" Target="/ppt/slides/slide3.xml" Id="Re274c46431c0474b" /><Relationship Type="http://schemas.openxmlformats.org/officeDocument/2006/relationships/slide" Target="/ppt/slides/slide4.xml" Id="R9bb2dc5f2e814aed" /><Relationship Type="http://schemas.openxmlformats.org/officeDocument/2006/relationships/slide" Target="/ppt/slides/slide5.xml" Id="Re84535189766413b" /><Relationship Type="http://schemas.openxmlformats.org/officeDocument/2006/relationships/slide" Target="/ppt/slides/slide6.xml" Id="R8a05860606b6415f" /><Relationship Type="http://schemas.openxmlformats.org/officeDocument/2006/relationships/slide" Target="/ppt/slides/slide7.xml" Id="Rb4fc0675856747f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192903a96e446c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78cd70d1f147c6" /><Relationship Type="http://schemas.openxmlformats.org/officeDocument/2006/relationships/theme" Target="/ppt/slideMasters/theme/theme1.xml" Id="R42308447c7d043f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278cd70d1f147c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6b5cf1ed8645b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0893c84ca44bf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7a177c44b64e3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20c0c5ce294ba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6e27744820416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b0a9a3f30341e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0a75b973374a4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ECIT LAW ADVOKATER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ECIT LAW ADVOKATER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ECIT LAW ADVOKATER AS ble etablert [år] og holder til i Hønefoss.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ECIT LAW ADVOKATER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ECIT LAW ADVOKATER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ECIT LAW ADVOKATER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27 582 138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1 001 928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831 877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1 723 302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6 744 461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ECIT LAW ADVOKATER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OLYMPIA INVEST AS  –  27,0 %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FASTING &amp; COMRADES AS  –  23,0 %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MALUNE AS  –  23,0 %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HALVORSEN BENTE  –  9,0 %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LANDMARK STINE SLETAKER  –  9,0 %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HEEN ERIK CHRISTOFFER  –  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ECIT LAW ADVOKATER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Hvervenmoveien 49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3511 Hønefoss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32 12 32 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981 472 470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ECIT LAW ADVOKATER AS</a:t>
            </a:r>
          </a:p>
        </p:txBody>
      </p:sp>
    </p:spTree>
  </p:cSld>
  <p:clrMapOvr>
    <a:masterClrMapping xmlns:a="http://schemas.openxmlformats.org/drawingml/2006/main"/>
  </p:clrMapOvr>
</p:sld>
</file>