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acc559bb11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416a8e6c72436f"/>
  </p:sldMasterIdLst>
  <p:sldIdLst>
    <p:sldId xmlns:r="http://schemas.openxmlformats.org/officeDocument/2006/relationships" id="256" r:id="R552d052ab3904115"/>
    <p:sldId xmlns:r="http://schemas.openxmlformats.org/officeDocument/2006/relationships" id="257" r:id="Raf22921b49294e70"/>
    <p:sldId xmlns:r="http://schemas.openxmlformats.org/officeDocument/2006/relationships" id="258" r:id="Rdd2333d2d64a4b2a"/>
    <p:sldId xmlns:r="http://schemas.openxmlformats.org/officeDocument/2006/relationships" id="259" r:id="R0fdf4f28011f43c9"/>
    <p:sldId xmlns:r="http://schemas.openxmlformats.org/officeDocument/2006/relationships" id="260" r:id="R553e485007f943af"/>
    <p:sldId xmlns:r="http://schemas.openxmlformats.org/officeDocument/2006/relationships" id="261" r:id="R71d19f05eda94f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16a8e6c72436f" /><Relationship Type="http://schemas.openxmlformats.org/officeDocument/2006/relationships/slide" Target="/ppt/slides/slide1.xml" Id="R552d052ab3904115" /><Relationship Type="http://schemas.openxmlformats.org/officeDocument/2006/relationships/slide" Target="/ppt/slides/slide2.xml" Id="Raf22921b49294e70" /><Relationship Type="http://schemas.openxmlformats.org/officeDocument/2006/relationships/slide" Target="/ppt/slides/slide3.xml" Id="Rdd2333d2d64a4b2a" /><Relationship Type="http://schemas.openxmlformats.org/officeDocument/2006/relationships/slide" Target="/ppt/slides/slide4.xml" Id="R0fdf4f28011f43c9" /><Relationship Type="http://schemas.openxmlformats.org/officeDocument/2006/relationships/slide" Target="/ppt/slides/slide5.xml" Id="R553e485007f943af" /><Relationship Type="http://schemas.openxmlformats.org/officeDocument/2006/relationships/slide" Target="/ppt/slides/slide6.xml" Id="R71d19f05eda94f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f07c9449d4f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98559b80e4d5c" /><Relationship Type="http://schemas.openxmlformats.org/officeDocument/2006/relationships/theme" Target="/ppt/slideMasters/theme/theme1.xml" Id="R54ffb888ecf240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98559b80e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0d880b80247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1a2d0150c4a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cc125701340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2c98d1ad4a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2e0bf4b8a4c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233b4b8d547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EGELANDSDAL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EGELANDSDAL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EGELANDSDAL REGNSKAP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EGELANDSDAL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EGELANDSDAL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EGELANDSDAL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1 698 148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441 524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EGELANDSDAL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Nonsfjellveien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4371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981 460 073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EGELANDSDAL REGNSKAP</a:t>
            </a:r>
          </a:p>
        </p:txBody>
      </p:sp>
    </p:spTree>
  </p:cSld>
  <p:clrMapOvr>
    <a:masterClrMapping xmlns:a="http://schemas.openxmlformats.org/drawingml/2006/main"/>
  </p:clrMapOvr>
</p:sld>
</file>