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7a002555d741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b46d70c90243d1"/>
  </p:sldMasterIdLst>
  <p:sldIdLst>
    <p:sldId xmlns:r="http://schemas.openxmlformats.org/officeDocument/2006/relationships" id="256" r:id="R7b25a5e294b0474e"/>
    <p:sldId xmlns:r="http://schemas.openxmlformats.org/officeDocument/2006/relationships" id="257" r:id="R1a12d6694e424202"/>
    <p:sldId xmlns:r="http://schemas.openxmlformats.org/officeDocument/2006/relationships" id="258" r:id="Rd1890ccb05314df4"/>
    <p:sldId xmlns:r="http://schemas.openxmlformats.org/officeDocument/2006/relationships" id="259" r:id="R618f27fcdfb4427a"/>
    <p:sldId xmlns:r="http://schemas.openxmlformats.org/officeDocument/2006/relationships" id="260" r:id="Rfeb3a62bccb246b0"/>
    <p:sldId xmlns:r="http://schemas.openxmlformats.org/officeDocument/2006/relationships" id="261" r:id="R36f8ccfd3cbd4a21"/>
    <p:sldId xmlns:r="http://schemas.openxmlformats.org/officeDocument/2006/relationships" id="262" r:id="R6b7d903231a243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b46d70c90243d1" /><Relationship Type="http://schemas.openxmlformats.org/officeDocument/2006/relationships/slide" Target="/ppt/slides/slide1.xml" Id="R7b25a5e294b0474e" /><Relationship Type="http://schemas.openxmlformats.org/officeDocument/2006/relationships/slide" Target="/ppt/slides/slide2.xml" Id="R1a12d6694e424202" /><Relationship Type="http://schemas.openxmlformats.org/officeDocument/2006/relationships/slide" Target="/ppt/slides/slide3.xml" Id="Rd1890ccb05314df4" /><Relationship Type="http://schemas.openxmlformats.org/officeDocument/2006/relationships/slide" Target="/ppt/slides/slide4.xml" Id="R618f27fcdfb4427a" /><Relationship Type="http://schemas.openxmlformats.org/officeDocument/2006/relationships/slide" Target="/ppt/slides/slide5.xml" Id="Rfeb3a62bccb246b0" /><Relationship Type="http://schemas.openxmlformats.org/officeDocument/2006/relationships/slide" Target="/ppt/slides/slide6.xml" Id="R36f8ccfd3cbd4a21" /><Relationship Type="http://schemas.openxmlformats.org/officeDocument/2006/relationships/slide" Target="/ppt/slides/slide7.xml" Id="R6b7d903231a243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c7c92e7c1e4a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96868c4424dd0" /><Relationship Type="http://schemas.openxmlformats.org/officeDocument/2006/relationships/theme" Target="/ppt/slideMasters/theme/theme1.xml" Id="R6b357eaceeb747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096868c4424d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65b75f2cb40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62d26308a4f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ac96eeb0446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6e8ba68b844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74aba5abf41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0d85dcdab44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172935e8145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LYS STYRING 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 STYRING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 STYRING DATA AS ble etablert [år] og holder til i Nøtterøy.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 STYRING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 STYRING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 STYRING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1 619 947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423 615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 STYRING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BRYDE THORSTEIN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 STYRING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Stangebyveien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3140 Nøtterøy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31 01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981 458 036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 STYRING DATA AS</a:t>
            </a:r>
          </a:p>
        </p:txBody>
      </p:sp>
    </p:spTree>
  </p:cSld>
  <p:clrMapOvr>
    <a:masterClrMapping xmlns:a="http://schemas.openxmlformats.org/drawingml/2006/main"/>
  </p:clrMapOvr>
</p:sld>
</file>