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96c3906ae45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6b8ae445b14c1f"/>
  </p:sldMasterIdLst>
  <p:sldIdLst>
    <p:sldId xmlns:r="http://schemas.openxmlformats.org/officeDocument/2006/relationships" id="256" r:id="Re720896ce9bf4cb5"/>
    <p:sldId xmlns:r="http://schemas.openxmlformats.org/officeDocument/2006/relationships" id="257" r:id="Rb6752f04e2154949"/>
    <p:sldId xmlns:r="http://schemas.openxmlformats.org/officeDocument/2006/relationships" id="258" r:id="R3a59c58997cc4a76"/>
    <p:sldId xmlns:r="http://schemas.openxmlformats.org/officeDocument/2006/relationships" id="259" r:id="R4c44965eab9e4ad5"/>
    <p:sldId xmlns:r="http://schemas.openxmlformats.org/officeDocument/2006/relationships" id="260" r:id="R86e9b2d35b2a4664"/>
    <p:sldId xmlns:r="http://schemas.openxmlformats.org/officeDocument/2006/relationships" id="261" r:id="Re7f647ac224b4126"/>
    <p:sldId xmlns:r="http://schemas.openxmlformats.org/officeDocument/2006/relationships" id="262" r:id="R532263cdcdf9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b8ae445b14c1f" /><Relationship Type="http://schemas.openxmlformats.org/officeDocument/2006/relationships/slide" Target="/ppt/slides/slide1.xml" Id="Re720896ce9bf4cb5" /><Relationship Type="http://schemas.openxmlformats.org/officeDocument/2006/relationships/slide" Target="/ppt/slides/slide2.xml" Id="Rb6752f04e2154949" /><Relationship Type="http://schemas.openxmlformats.org/officeDocument/2006/relationships/slide" Target="/ppt/slides/slide3.xml" Id="R3a59c58997cc4a76" /><Relationship Type="http://schemas.openxmlformats.org/officeDocument/2006/relationships/slide" Target="/ppt/slides/slide4.xml" Id="R4c44965eab9e4ad5" /><Relationship Type="http://schemas.openxmlformats.org/officeDocument/2006/relationships/slide" Target="/ppt/slides/slide5.xml" Id="R86e9b2d35b2a4664" /><Relationship Type="http://schemas.openxmlformats.org/officeDocument/2006/relationships/slide" Target="/ppt/slides/slide6.xml" Id="Re7f647ac224b4126" /><Relationship Type="http://schemas.openxmlformats.org/officeDocument/2006/relationships/slide" Target="/ppt/slides/slide7.xml" Id="R532263cdcdf9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ecba9ee3b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4259e2d014c58" /><Relationship Type="http://schemas.openxmlformats.org/officeDocument/2006/relationships/theme" Target="/ppt/slideMasters/theme/theme1.xml" Id="Rad40cbd8b13748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34259e2d014c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8097ca70a4d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b83dd428e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d8af5cfcc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bcb437456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c75642359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10338d31a4e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b205e4eb744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TOYOTA SØRVEST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TOYOTA SØRVEST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TOYOTA SØRVEST BILUTLEIE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TOYOTA SØRVEST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TOYOTA SØRVEST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TOYOTA SØRVEST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11 950 294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4 259 719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1 463 950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5 904 485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62 069 385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TOYOTA SØRVEST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TOYOTA ROGALAND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TOYOTA SØRVEST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Svanholmen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82 25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www.toyotasorvest.no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981 454 820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TOYOTA SØRVEST BILUTLEIE AS</a:t>
            </a:r>
          </a:p>
        </p:txBody>
      </p:sp>
    </p:spTree>
  </p:cSld>
  <p:clrMapOvr>
    <a:masterClrMapping xmlns:a="http://schemas.openxmlformats.org/drawingml/2006/main"/>
  </p:clrMapOvr>
</p:sld>
</file>