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17952de53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d45df56d54d31"/>
  </p:sldMasterIdLst>
  <p:sldIdLst>
    <p:sldId xmlns:r="http://schemas.openxmlformats.org/officeDocument/2006/relationships" id="256" r:id="Rf6514cb66e244fa9"/>
    <p:sldId xmlns:r="http://schemas.openxmlformats.org/officeDocument/2006/relationships" id="257" r:id="R3993bae4dded47b4"/>
    <p:sldId xmlns:r="http://schemas.openxmlformats.org/officeDocument/2006/relationships" id="258" r:id="R3006b458c4744cc0"/>
    <p:sldId xmlns:r="http://schemas.openxmlformats.org/officeDocument/2006/relationships" id="259" r:id="Re06526279ff94dc2"/>
    <p:sldId xmlns:r="http://schemas.openxmlformats.org/officeDocument/2006/relationships" id="260" r:id="R4566d81a8ea14383"/>
    <p:sldId xmlns:r="http://schemas.openxmlformats.org/officeDocument/2006/relationships" id="261" r:id="R8710392d512f4684"/>
    <p:sldId xmlns:r="http://schemas.openxmlformats.org/officeDocument/2006/relationships" id="262" r:id="Rba975e89fe56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d45df56d54d31" /><Relationship Type="http://schemas.openxmlformats.org/officeDocument/2006/relationships/slide" Target="/ppt/slides/slide1.xml" Id="Rf6514cb66e244fa9" /><Relationship Type="http://schemas.openxmlformats.org/officeDocument/2006/relationships/slide" Target="/ppt/slides/slide2.xml" Id="R3993bae4dded47b4" /><Relationship Type="http://schemas.openxmlformats.org/officeDocument/2006/relationships/slide" Target="/ppt/slides/slide3.xml" Id="R3006b458c4744cc0" /><Relationship Type="http://schemas.openxmlformats.org/officeDocument/2006/relationships/slide" Target="/ppt/slides/slide4.xml" Id="Re06526279ff94dc2" /><Relationship Type="http://schemas.openxmlformats.org/officeDocument/2006/relationships/slide" Target="/ppt/slides/slide5.xml" Id="R4566d81a8ea14383" /><Relationship Type="http://schemas.openxmlformats.org/officeDocument/2006/relationships/slide" Target="/ppt/slides/slide6.xml" Id="R8710392d512f4684" /><Relationship Type="http://schemas.openxmlformats.org/officeDocument/2006/relationships/slide" Target="/ppt/slides/slide7.xml" Id="Rba975e89fe56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96b07ad7d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75415c4e34cb2" /><Relationship Type="http://schemas.openxmlformats.org/officeDocument/2006/relationships/theme" Target="/ppt/slideMasters/theme/theme1.xml" Id="Rb538dc880d47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75415c4e3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a37f200bb49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4c76630540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e41a419814b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2d629bada47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0337bbfaf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2bc4bf4814c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6e31b05f4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LEGESENTER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LEGESENTER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7 657 039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1 393 833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KØSTE CECILIE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RANUM MAGNE ANDERS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RISETH LARS ARNE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SKJESOL RUNE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HANS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 ØYVIND  –  16,6 %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505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981 454 790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LEGESENTER AS</a:t>
            </a:r>
          </a:p>
        </p:txBody>
      </p:sp>
    </p:spTree>
  </p:cSld>
  <p:clrMapOvr>
    <a:masterClrMapping xmlns:a="http://schemas.openxmlformats.org/drawingml/2006/main"/>
  </p:clrMapOvr>
</p:sld>
</file>