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21855f10294f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90c4ecf6e5422a"/>
  </p:sldMasterIdLst>
  <p:sldIdLst>
    <p:sldId xmlns:r="http://schemas.openxmlformats.org/officeDocument/2006/relationships" id="256" r:id="Rda872835f334462a"/>
    <p:sldId xmlns:r="http://schemas.openxmlformats.org/officeDocument/2006/relationships" id="257" r:id="Rd39be1e9a80a4534"/>
    <p:sldId xmlns:r="http://schemas.openxmlformats.org/officeDocument/2006/relationships" id="258" r:id="R5f63f8e910424661"/>
    <p:sldId xmlns:r="http://schemas.openxmlformats.org/officeDocument/2006/relationships" id="259" r:id="R4ec556312b8f4df3"/>
    <p:sldId xmlns:r="http://schemas.openxmlformats.org/officeDocument/2006/relationships" id="260" r:id="R50083b03353547cb"/>
    <p:sldId xmlns:r="http://schemas.openxmlformats.org/officeDocument/2006/relationships" id="261" r:id="R9521e2052d734bd6"/>
    <p:sldId xmlns:r="http://schemas.openxmlformats.org/officeDocument/2006/relationships" id="262" r:id="R1866088ee5cf4f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90c4ecf6e5422a" /><Relationship Type="http://schemas.openxmlformats.org/officeDocument/2006/relationships/slide" Target="/ppt/slides/slide1.xml" Id="Rda872835f334462a" /><Relationship Type="http://schemas.openxmlformats.org/officeDocument/2006/relationships/slide" Target="/ppt/slides/slide2.xml" Id="Rd39be1e9a80a4534" /><Relationship Type="http://schemas.openxmlformats.org/officeDocument/2006/relationships/slide" Target="/ppt/slides/slide3.xml" Id="R5f63f8e910424661" /><Relationship Type="http://schemas.openxmlformats.org/officeDocument/2006/relationships/slide" Target="/ppt/slides/slide4.xml" Id="R4ec556312b8f4df3" /><Relationship Type="http://schemas.openxmlformats.org/officeDocument/2006/relationships/slide" Target="/ppt/slides/slide5.xml" Id="R50083b03353547cb" /><Relationship Type="http://schemas.openxmlformats.org/officeDocument/2006/relationships/slide" Target="/ppt/slides/slide6.xml" Id="R9521e2052d734bd6" /><Relationship Type="http://schemas.openxmlformats.org/officeDocument/2006/relationships/slide" Target="/ppt/slides/slide7.xml" Id="R1866088ee5cf4f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ee1c8374df41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2da1f972641cd" /><Relationship Type="http://schemas.openxmlformats.org/officeDocument/2006/relationships/theme" Target="/ppt/slideMasters/theme/theme1.xml" Id="R6fd992e1866549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2da1f972641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97a7e90a14f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0bef4709f4a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e394e2d0642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496426e01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d0335b5af4f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0d30415714d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e5430de35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EIDSNES ELEKTRO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EIDSNES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EIDSNES ELEKTRO HOLDING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EIDSNES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EIDSNES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EIDSNES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503 956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3 338 205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7 045 130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EIDSNES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KÅRE GÅRDSVOLL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EIDSNES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Langrabben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bkg@eidsnes-elektro.no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981 453 379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EIDSNES ELEKTRO HOLDING AS</a:t>
            </a:r>
          </a:p>
        </p:txBody>
      </p:sp>
    </p:spTree>
  </p:cSld>
  <p:clrMapOvr>
    <a:masterClrMapping xmlns:a="http://schemas.openxmlformats.org/drawingml/2006/main"/>
  </p:clrMapOvr>
</p:sld>
</file>