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068b20a18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9f65d3e83842fc"/>
  </p:sldMasterIdLst>
  <p:sldIdLst>
    <p:sldId xmlns:r="http://schemas.openxmlformats.org/officeDocument/2006/relationships" id="256" r:id="R3d9eff6e75434221"/>
    <p:sldId xmlns:r="http://schemas.openxmlformats.org/officeDocument/2006/relationships" id="257" r:id="R47e4369d0aaa4c68"/>
    <p:sldId xmlns:r="http://schemas.openxmlformats.org/officeDocument/2006/relationships" id="258" r:id="Rba2e7421076b4170"/>
    <p:sldId xmlns:r="http://schemas.openxmlformats.org/officeDocument/2006/relationships" id="259" r:id="Rbc5b2631c3594986"/>
    <p:sldId xmlns:r="http://schemas.openxmlformats.org/officeDocument/2006/relationships" id="260" r:id="R0affee21389a4f64"/>
    <p:sldId xmlns:r="http://schemas.openxmlformats.org/officeDocument/2006/relationships" id="261" r:id="R73ba0e3744924e51"/>
    <p:sldId xmlns:r="http://schemas.openxmlformats.org/officeDocument/2006/relationships" id="262" r:id="Rd1ae81650e21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f65d3e83842fc" /><Relationship Type="http://schemas.openxmlformats.org/officeDocument/2006/relationships/slide" Target="/ppt/slides/slide1.xml" Id="R3d9eff6e75434221" /><Relationship Type="http://schemas.openxmlformats.org/officeDocument/2006/relationships/slide" Target="/ppt/slides/slide2.xml" Id="R47e4369d0aaa4c68" /><Relationship Type="http://schemas.openxmlformats.org/officeDocument/2006/relationships/slide" Target="/ppt/slides/slide3.xml" Id="Rba2e7421076b4170" /><Relationship Type="http://schemas.openxmlformats.org/officeDocument/2006/relationships/slide" Target="/ppt/slides/slide4.xml" Id="Rbc5b2631c3594986" /><Relationship Type="http://schemas.openxmlformats.org/officeDocument/2006/relationships/slide" Target="/ppt/slides/slide5.xml" Id="R0affee21389a4f64" /><Relationship Type="http://schemas.openxmlformats.org/officeDocument/2006/relationships/slide" Target="/ppt/slides/slide6.xml" Id="R73ba0e3744924e51" /><Relationship Type="http://schemas.openxmlformats.org/officeDocument/2006/relationships/slide" Target="/ppt/slides/slide7.xml" Id="Rd1ae81650e21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c0deb23c54c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dae7dabff4aa5" /><Relationship Type="http://schemas.openxmlformats.org/officeDocument/2006/relationships/theme" Target="/ppt/slideMasters/theme/theme1.xml" Id="Red39c98c882e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cdae7dabff4a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a020c14cd4d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68d32fc6d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f535b6d0d4a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55a04f78e46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854116a04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9e02d65cf4f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c3794708f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VIDAR ØSTRE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ØSTRE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ØSTRE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ØSTRE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ØSTRE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ØSTRE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12 720 049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348 196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2 728 428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ØSTRE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ØSTRE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ØSTRE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ØSTRE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Askimveien 556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56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981 443 985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ØSTRE AS</a:t>
            </a:r>
          </a:p>
        </p:txBody>
      </p:sp>
    </p:spTree>
  </p:cSld>
  <p:clrMapOvr>
    <a:masterClrMapping xmlns:a="http://schemas.openxmlformats.org/drawingml/2006/main"/>
  </p:clrMapOvr>
</p:sld>
</file>