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194b5265a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48d97218a44d0"/>
  </p:sldMasterIdLst>
  <p:sldIdLst>
    <p:sldId xmlns:r="http://schemas.openxmlformats.org/officeDocument/2006/relationships" id="256" r:id="R0884cae6d94043b8"/>
    <p:sldId xmlns:r="http://schemas.openxmlformats.org/officeDocument/2006/relationships" id="257" r:id="R51b2adf3af2240e8"/>
    <p:sldId xmlns:r="http://schemas.openxmlformats.org/officeDocument/2006/relationships" id="258" r:id="Rc2e1f0b2e5244910"/>
    <p:sldId xmlns:r="http://schemas.openxmlformats.org/officeDocument/2006/relationships" id="259" r:id="R9d6478e0722444f6"/>
    <p:sldId xmlns:r="http://schemas.openxmlformats.org/officeDocument/2006/relationships" id="260" r:id="R5e44da25ee6e4b0b"/>
    <p:sldId xmlns:r="http://schemas.openxmlformats.org/officeDocument/2006/relationships" id="261" r:id="R60cde03b41954729"/>
    <p:sldId xmlns:r="http://schemas.openxmlformats.org/officeDocument/2006/relationships" id="262" r:id="R366cc8bb7f4748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48d97218a44d0" /><Relationship Type="http://schemas.openxmlformats.org/officeDocument/2006/relationships/slide" Target="/ppt/slides/slide1.xml" Id="R0884cae6d94043b8" /><Relationship Type="http://schemas.openxmlformats.org/officeDocument/2006/relationships/slide" Target="/ppt/slides/slide2.xml" Id="R51b2adf3af2240e8" /><Relationship Type="http://schemas.openxmlformats.org/officeDocument/2006/relationships/slide" Target="/ppt/slides/slide3.xml" Id="Rc2e1f0b2e5244910" /><Relationship Type="http://schemas.openxmlformats.org/officeDocument/2006/relationships/slide" Target="/ppt/slides/slide4.xml" Id="R9d6478e0722444f6" /><Relationship Type="http://schemas.openxmlformats.org/officeDocument/2006/relationships/slide" Target="/ppt/slides/slide5.xml" Id="R5e44da25ee6e4b0b" /><Relationship Type="http://schemas.openxmlformats.org/officeDocument/2006/relationships/slide" Target="/ppt/slides/slide6.xml" Id="R60cde03b41954729" /><Relationship Type="http://schemas.openxmlformats.org/officeDocument/2006/relationships/slide" Target="/ppt/slides/slide7.xml" Id="R366cc8bb7f4748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c224587e6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87bc30101418f" /><Relationship Type="http://schemas.openxmlformats.org/officeDocument/2006/relationships/theme" Target="/ppt/slideMasters/theme/theme1.xml" Id="R2bfb72e38d69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87bc30101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6a7a83fad47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d1cb9442f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af66ece48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d9d5a2f3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d1b6a02da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8640e99e646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08321e8e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