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891f89d08c4b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6d1e2314cd4d9e"/>
  </p:sldMasterIdLst>
  <p:sldIdLst>
    <p:sldId xmlns:r="http://schemas.openxmlformats.org/officeDocument/2006/relationships" id="256" r:id="R5f914852d4314b55"/>
    <p:sldId xmlns:r="http://schemas.openxmlformats.org/officeDocument/2006/relationships" id="257" r:id="R7f790f157bae426a"/>
    <p:sldId xmlns:r="http://schemas.openxmlformats.org/officeDocument/2006/relationships" id="258" r:id="R6457b4e13aec49e8"/>
    <p:sldId xmlns:r="http://schemas.openxmlformats.org/officeDocument/2006/relationships" id="259" r:id="R2284e33cba39445d"/>
    <p:sldId xmlns:r="http://schemas.openxmlformats.org/officeDocument/2006/relationships" id="260" r:id="Radbd5b9638f24700"/>
    <p:sldId xmlns:r="http://schemas.openxmlformats.org/officeDocument/2006/relationships" id="261" r:id="Rf201019ffc4b4cc2"/>
    <p:sldId xmlns:r="http://schemas.openxmlformats.org/officeDocument/2006/relationships" id="262" r:id="R2bd347b3900f48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6d1e2314cd4d9e" /><Relationship Type="http://schemas.openxmlformats.org/officeDocument/2006/relationships/slide" Target="/ppt/slides/slide1.xml" Id="R5f914852d4314b55" /><Relationship Type="http://schemas.openxmlformats.org/officeDocument/2006/relationships/slide" Target="/ppt/slides/slide2.xml" Id="R7f790f157bae426a" /><Relationship Type="http://schemas.openxmlformats.org/officeDocument/2006/relationships/slide" Target="/ppt/slides/slide3.xml" Id="R6457b4e13aec49e8" /><Relationship Type="http://schemas.openxmlformats.org/officeDocument/2006/relationships/slide" Target="/ppt/slides/slide4.xml" Id="R2284e33cba39445d" /><Relationship Type="http://schemas.openxmlformats.org/officeDocument/2006/relationships/slide" Target="/ppt/slides/slide5.xml" Id="Radbd5b9638f24700" /><Relationship Type="http://schemas.openxmlformats.org/officeDocument/2006/relationships/slide" Target="/ppt/slides/slide6.xml" Id="Rf201019ffc4b4cc2" /><Relationship Type="http://schemas.openxmlformats.org/officeDocument/2006/relationships/slide" Target="/ppt/slides/slide7.xml" Id="R2bd347b3900f48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2fb42978e643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b4e58fc0f49d0" /><Relationship Type="http://schemas.openxmlformats.org/officeDocument/2006/relationships/theme" Target="/ppt/slideMasters/theme/theme1.xml" Id="R45605847b7314a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4b4e58fc0f49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437fc43bf40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48baa790b46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0fd3213fd4c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68c850c7a4d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29a7b33ca48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a51137ee540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a822545984d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JARLE SÆTRA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JARLE SÆTRA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SÆTRA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JARLE SÆTRA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JARLE SÆTRA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JARLE SÆTRA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10 103 552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−1 401 099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−1 432 878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884 189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3 543 497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JARLE SÆTRA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SÆTRA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JARLE SÆTRA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Wergelands vei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3613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41 73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jarle.saetra@nordbohus.no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981 440 528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JARLE SÆTRA AS</a:t>
            </a:r>
          </a:p>
        </p:txBody>
      </p:sp>
    </p:spTree>
  </p:cSld>
  <p:clrMapOvr>
    <a:masterClrMapping xmlns:a="http://schemas.openxmlformats.org/drawingml/2006/main"/>
  </p:clrMapOvr>
</p:sld>
</file>