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362abb297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14f277a8f4b5d"/>
  </p:sldMasterIdLst>
  <p:sldIdLst>
    <p:sldId xmlns:r="http://schemas.openxmlformats.org/officeDocument/2006/relationships" id="256" r:id="Rd6f5747003214754"/>
    <p:sldId xmlns:r="http://schemas.openxmlformats.org/officeDocument/2006/relationships" id="257" r:id="R98403b276fab4f52"/>
    <p:sldId xmlns:r="http://schemas.openxmlformats.org/officeDocument/2006/relationships" id="258" r:id="R444faece0b904f7b"/>
    <p:sldId xmlns:r="http://schemas.openxmlformats.org/officeDocument/2006/relationships" id="259" r:id="R909b6587e11042de"/>
    <p:sldId xmlns:r="http://schemas.openxmlformats.org/officeDocument/2006/relationships" id="260" r:id="R48b7135c78e3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14f277a8f4b5d" /><Relationship Type="http://schemas.openxmlformats.org/officeDocument/2006/relationships/slide" Target="/ppt/slides/slide1.xml" Id="Rd6f5747003214754" /><Relationship Type="http://schemas.openxmlformats.org/officeDocument/2006/relationships/slide" Target="/ppt/slides/slide2.xml" Id="R98403b276fab4f52" /><Relationship Type="http://schemas.openxmlformats.org/officeDocument/2006/relationships/slide" Target="/ppt/slides/slide3.xml" Id="R444faece0b904f7b" /><Relationship Type="http://schemas.openxmlformats.org/officeDocument/2006/relationships/slide" Target="/ppt/slides/slide4.xml" Id="R909b6587e11042de" /><Relationship Type="http://schemas.openxmlformats.org/officeDocument/2006/relationships/slide" Target="/ppt/slides/slide5.xml" Id="R48b7135c78e3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7138ec706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54171bc4842e6" /><Relationship Type="http://schemas.openxmlformats.org/officeDocument/2006/relationships/theme" Target="/ppt/slideMasters/theme/theme1.xml" Id="R1ee68168b92b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54171bc48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a52c4934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494dc86d2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fc5d8e234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3a84e4c3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42e4e979a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KANTINE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KANTINE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KANTINE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KANTINE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KANTINE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KANTINE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981 440 153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KANTINE AS</a:t>
            </a:r>
          </a:p>
        </p:txBody>
      </p:sp>
    </p:spTree>
  </p:cSld>
  <p:clrMapOvr>
    <a:masterClrMapping xmlns:a="http://schemas.openxmlformats.org/drawingml/2006/main"/>
  </p:clrMapOvr>
</p:sld>
</file>