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985a02ae14c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e870c1702a4b6d"/>
  </p:sldMasterIdLst>
  <p:sldIdLst>
    <p:sldId xmlns:r="http://schemas.openxmlformats.org/officeDocument/2006/relationships" id="256" r:id="Rc41fbcca278044a9"/>
    <p:sldId xmlns:r="http://schemas.openxmlformats.org/officeDocument/2006/relationships" id="257" r:id="Ra4425ec10a774022"/>
    <p:sldId xmlns:r="http://schemas.openxmlformats.org/officeDocument/2006/relationships" id="258" r:id="Rd5243b7348414121"/>
    <p:sldId xmlns:r="http://schemas.openxmlformats.org/officeDocument/2006/relationships" id="259" r:id="R27612c3253b24ff1"/>
    <p:sldId xmlns:r="http://schemas.openxmlformats.org/officeDocument/2006/relationships" id="260" r:id="Re03493ac2dcf4d89"/>
    <p:sldId xmlns:r="http://schemas.openxmlformats.org/officeDocument/2006/relationships" id="261" r:id="R1198157a4dc04f20"/>
    <p:sldId xmlns:r="http://schemas.openxmlformats.org/officeDocument/2006/relationships" id="262" r:id="Rac07a91fd360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870c1702a4b6d" /><Relationship Type="http://schemas.openxmlformats.org/officeDocument/2006/relationships/slide" Target="/ppt/slides/slide1.xml" Id="Rc41fbcca278044a9" /><Relationship Type="http://schemas.openxmlformats.org/officeDocument/2006/relationships/slide" Target="/ppt/slides/slide2.xml" Id="Ra4425ec10a774022" /><Relationship Type="http://schemas.openxmlformats.org/officeDocument/2006/relationships/slide" Target="/ppt/slides/slide3.xml" Id="Rd5243b7348414121" /><Relationship Type="http://schemas.openxmlformats.org/officeDocument/2006/relationships/slide" Target="/ppt/slides/slide4.xml" Id="R27612c3253b24ff1" /><Relationship Type="http://schemas.openxmlformats.org/officeDocument/2006/relationships/slide" Target="/ppt/slides/slide5.xml" Id="Re03493ac2dcf4d89" /><Relationship Type="http://schemas.openxmlformats.org/officeDocument/2006/relationships/slide" Target="/ppt/slides/slide6.xml" Id="R1198157a4dc04f20" /><Relationship Type="http://schemas.openxmlformats.org/officeDocument/2006/relationships/slide" Target="/ppt/slides/slide7.xml" Id="Rac07a91fd360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698cf77883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2f0f14237445a" /><Relationship Type="http://schemas.openxmlformats.org/officeDocument/2006/relationships/theme" Target="/ppt/slideMasters/theme/theme1.xml" Id="R24fba471bc28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42f0f1423744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0d4713d4e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ea31a137349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906b3b69a4a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195c333c745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20a98ba6b48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946fb17a84f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7499127f8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ROLF OG RONNY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OG RONNY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OG RONNY MASKIN AS ble etablert [år] og holder til i Ljørdalen.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OG RONNY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OG RONNY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OG RONNY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1 740 562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3 600 942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OG RONNY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INGE HOLMSTRØM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LANS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OG RONNY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2425 Ljørdalen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45 55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981 439 821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OG RONNY MASKIN AS</a:t>
            </a:r>
          </a:p>
        </p:txBody>
      </p:sp>
    </p:spTree>
  </p:cSld>
  <p:clrMapOvr>
    <a:masterClrMapping xmlns:a="http://schemas.openxmlformats.org/drawingml/2006/main"/>
  </p:clrMapOvr>
</p:sld>
</file>