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518516682343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32305f09704576"/>
  </p:sldMasterIdLst>
  <p:sldIdLst>
    <p:sldId xmlns:r="http://schemas.openxmlformats.org/officeDocument/2006/relationships" id="256" r:id="R4b8967a836664eea"/>
    <p:sldId xmlns:r="http://schemas.openxmlformats.org/officeDocument/2006/relationships" id="257" r:id="R42af6339c798465a"/>
    <p:sldId xmlns:r="http://schemas.openxmlformats.org/officeDocument/2006/relationships" id="258" r:id="R4391810a990243da"/>
    <p:sldId xmlns:r="http://schemas.openxmlformats.org/officeDocument/2006/relationships" id="259" r:id="Ref971658f98f4d9d"/>
    <p:sldId xmlns:r="http://schemas.openxmlformats.org/officeDocument/2006/relationships" id="260" r:id="R10dbb9b273c14c49"/>
    <p:sldId xmlns:r="http://schemas.openxmlformats.org/officeDocument/2006/relationships" id="261" r:id="R62dfe58812e24b4a"/>
    <p:sldId xmlns:r="http://schemas.openxmlformats.org/officeDocument/2006/relationships" id="262" r:id="R0d0bd4d3d57e4f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2305f09704576" /><Relationship Type="http://schemas.openxmlformats.org/officeDocument/2006/relationships/slide" Target="/ppt/slides/slide1.xml" Id="R4b8967a836664eea" /><Relationship Type="http://schemas.openxmlformats.org/officeDocument/2006/relationships/slide" Target="/ppt/slides/slide2.xml" Id="R42af6339c798465a" /><Relationship Type="http://schemas.openxmlformats.org/officeDocument/2006/relationships/slide" Target="/ppt/slides/slide3.xml" Id="R4391810a990243da" /><Relationship Type="http://schemas.openxmlformats.org/officeDocument/2006/relationships/slide" Target="/ppt/slides/slide4.xml" Id="Ref971658f98f4d9d" /><Relationship Type="http://schemas.openxmlformats.org/officeDocument/2006/relationships/slide" Target="/ppt/slides/slide5.xml" Id="R10dbb9b273c14c49" /><Relationship Type="http://schemas.openxmlformats.org/officeDocument/2006/relationships/slide" Target="/ppt/slides/slide6.xml" Id="R62dfe58812e24b4a" /><Relationship Type="http://schemas.openxmlformats.org/officeDocument/2006/relationships/slide" Target="/ppt/slides/slide7.xml" Id="R0d0bd4d3d57e4f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cab244c0c47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092e0ed0d4ece" /><Relationship Type="http://schemas.openxmlformats.org/officeDocument/2006/relationships/theme" Target="/ppt/slideMasters/theme/theme1.xml" Id="R5c7f7012ae554a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8092e0ed0d4e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778d6fcdf49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cdbb6376b43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87c3298e944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b9a34728c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a7f19e11543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c6dd9bbea42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7d533c9e04c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