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e430ddf8544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aea70fed394e41"/>
  </p:sldMasterIdLst>
  <p:sldIdLst>
    <p:sldId xmlns:r="http://schemas.openxmlformats.org/officeDocument/2006/relationships" id="256" r:id="R257e9edf0b60432c"/>
    <p:sldId xmlns:r="http://schemas.openxmlformats.org/officeDocument/2006/relationships" id="257" r:id="R9a3a8e1a575a4912"/>
    <p:sldId xmlns:r="http://schemas.openxmlformats.org/officeDocument/2006/relationships" id="258" r:id="Rc5c49c13232142d5"/>
    <p:sldId xmlns:r="http://schemas.openxmlformats.org/officeDocument/2006/relationships" id="259" r:id="R18e1326a3e1d4be1"/>
    <p:sldId xmlns:r="http://schemas.openxmlformats.org/officeDocument/2006/relationships" id="260" r:id="R2974c8a3745345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aea70fed394e41" /><Relationship Type="http://schemas.openxmlformats.org/officeDocument/2006/relationships/slide" Target="/ppt/slides/slide1.xml" Id="R257e9edf0b60432c" /><Relationship Type="http://schemas.openxmlformats.org/officeDocument/2006/relationships/slide" Target="/ppt/slides/slide2.xml" Id="R9a3a8e1a575a4912" /><Relationship Type="http://schemas.openxmlformats.org/officeDocument/2006/relationships/slide" Target="/ppt/slides/slide3.xml" Id="Rc5c49c13232142d5" /><Relationship Type="http://schemas.openxmlformats.org/officeDocument/2006/relationships/slide" Target="/ppt/slides/slide4.xml" Id="R18e1326a3e1d4be1" /><Relationship Type="http://schemas.openxmlformats.org/officeDocument/2006/relationships/slide" Target="/ppt/slides/slide5.xml" Id="R2974c8a3745345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a145a73c7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5476ba38749f4" /><Relationship Type="http://schemas.openxmlformats.org/officeDocument/2006/relationships/theme" Target="/ppt/slideMasters/theme/theme1.xml" Id="Rf045ec14733f40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5476ba38749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2136893894b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8296b27ab40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0a1b8821e40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b52d2ef5544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9958fc23f42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COOR SERVICE MANAGEMENT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COOR SERVICE MANAGEMENT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COOR SERVICE MANAGEMENT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COOR SERVICE MANAGEMENT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COOR SERVICE MANAGEMENT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COOR SERVICE MANAGEMENT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COOR SERVICE MANAGEMENT OSLO AS</a:t>
            </a:r>
          </a:p>
        </p:txBody>
      </p:sp>
    </p:spTree>
  </p:cSld>
  <p:clrMapOvr>
    <a:masterClrMapping xmlns:a="http://schemas.openxmlformats.org/drawingml/2006/main"/>
  </p:clrMapOvr>
</p:sld>
</file>