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cee9f665d44c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ef14a35e8b4868"/>
  </p:sldMasterIdLst>
  <p:sldIdLst>
    <p:sldId xmlns:r="http://schemas.openxmlformats.org/officeDocument/2006/relationships" id="256" r:id="Rb4216545bdef41e6"/>
    <p:sldId xmlns:r="http://schemas.openxmlformats.org/officeDocument/2006/relationships" id="257" r:id="Rbae6a360bbd440a4"/>
    <p:sldId xmlns:r="http://schemas.openxmlformats.org/officeDocument/2006/relationships" id="258" r:id="R58e6f91aec684bd4"/>
    <p:sldId xmlns:r="http://schemas.openxmlformats.org/officeDocument/2006/relationships" id="259" r:id="Re5315974a77b41f7"/>
    <p:sldId xmlns:r="http://schemas.openxmlformats.org/officeDocument/2006/relationships" id="260" r:id="R1db22b49f28e4f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ef14a35e8b4868" /><Relationship Type="http://schemas.openxmlformats.org/officeDocument/2006/relationships/slide" Target="/ppt/slides/slide1.xml" Id="Rb4216545bdef41e6" /><Relationship Type="http://schemas.openxmlformats.org/officeDocument/2006/relationships/slide" Target="/ppt/slides/slide2.xml" Id="Rbae6a360bbd440a4" /><Relationship Type="http://schemas.openxmlformats.org/officeDocument/2006/relationships/slide" Target="/ppt/slides/slide3.xml" Id="R58e6f91aec684bd4" /><Relationship Type="http://schemas.openxmlformats.org/officeDocument/2006/relationships/slide" Target="/ppt/slides/slide4.xml" Id="Re5315974a77b41f7" /><Relationship Type="http://schemas.openxmlformats.org/officeDocument/2006/relationships/slide" Target="/ppt/slides/slide5.xml" Id="R1db22b49f28e4f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046d4bb70a43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2a48c2b274414" /><Relationship Type="http://schemas.openxmlformats.org/officeDocument/2006/relationships/theme" Target="/ppt/slideMasters/theme/theme1.xml" Id="Rbe3f76d8e4a14b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72a48c2b2744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cff9055a749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a302935f14b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89c02d6dc4b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4fafd383c4e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fd65493de4e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RAISE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RAISE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RAISE GRUPPEN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RAISE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RAISE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RAISE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981 410 092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RAISE GRUPPEN AS</a:t>
            </a:r>
          </a:p>
        </p:txBody>
      </p:sp>
    </p:spTree>
  </p:cSld>
  <p:clrMapOvr>
    <a:masterClrMapping xmlns:a="http://schemas.openxmlformats.org/drawingml/2006/main"/>
  </p:clrMapOvr>
</p:sld>
</file>