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8c9398ea7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a5cf8673e4c56"/>
  </p:sldMasterIdLst>
  <p:sldIdLst>
    <p:sldId xmlns:r="http://schemas.openxmlformats.org/officeDocument/2006/relationships" id="256" r:id="Rb5edea59719443c3"/>
    <p:sldId xmlns:r="http://schemas.openxmlformats.org/officeDocument/2006/relationships" id="257" r:id="R3f8a9ad129294c9f"/>
    <p:sldId xmlns:r="http://schemas.openxmlformats.org/officeDocument/2006/relationships" id="258" r:id="R034bfb1ad7eb4660"/>
    <p:sldId xmlns:r="http://schemas.openxmlformats.org/officeDocument/2006/relationships" id="259" r:id="Ra2d8890bc602481c"/>
    <p:sldId xmlns:r="http://schemas.openxmlformats.org/officeDocument/2006/relationships" id="260" r:id="R00ea19fc55034e72"/>
    <p:sldId xmlns:r="http://schemas.openxmlformats.org/officeDocument/2006/relationships" id="261" r:id="R3da689e09ef6400a"/>
    <p:sldId xmlns:r="http://schemas.openxmlformats.org/officeDocument/2006/relationships" id="262" r:id="R25137fd4b294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a5cf8673e4c56" /><Relationship Type="http://schemas.openxmlformats.org/officeDocument/2006/relationships/slide" Target="/ppt/slides/slide1.xml" Id="Rb5edea59719443c3" /><Relationship Type="http://schemas.openxmlformats.org/officeDocument/2006/relationships/slide" Target="/ppt/slides/slide2.xml" Id="R3f8a9ad129294c9f" /><Relationship Type="http://schemas.openxmlformats.org/officeDocument/2006/relationships/slide" Target="/ppt/slides/slide3.xml" Id="R034bfb1ad7eb4660" /><Relationship Type="http://schemas.openxmlformats.org/officeDocument/2006/relationships/slide" Target="/ppt/slides/slide4.xml" Id="Ra2d8890bc602481c" /><Relationship Type="http://schemas.openxmlformats.org/officeDocument/2006/relationships/slide" Target="/ppt/slides/slide5.xml" Id="R00ea19fc55034e72" /><Relationship Type="http://schemas.openxmlformats.org/officeDocument/2006/relationships/slide" Target="/ppt/slides/slide6.xml" Id="R3da689e09ef6400a" /><Relationship Type="http://schemas.openxmlformats.org/officeDocument/2006/relationships/slide" Target="/ppt/slides/slide7.xml" Id="R25137fd4b294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5b4c9628c44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bac0b59714c37" /><Relationship Type="http://schemas.openxmlformats.org/officeDocument/2006/relationships/theme" Target="/ppt/slideMasters/theme/theme1.xml" Id="Ra7465553d7df4c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9bac0b5971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44abda11c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f5c0b918a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28a561b50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d01e361e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0e11af07a46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55a11b35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b72682e2a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LUNDBERG BILSERVICE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BILSERVICE AS ble etablert [år] og holder til i Bardufoss.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10 220 206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−2 102 946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−2 185 555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970 147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3 160 133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Rustahøgdveien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9325 Bardufoss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09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981 407 997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 BILSERVICE AS</a:t>
            </a:r>
          </a:p>
        </p:txBody>
      </p:sp>
    </p:spTree>
  </p:cSld>
  <p:clrMapOvr>
    <a:masterClrMapping xmlns:a="http://schemas.openxmlformats.org/drawingml/2006/main"/>
  </p:clrMapOvr>
</p:sld>
</file>