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bf364a6ae5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6f9dbdaaf414e"/>
  </p:sldMasterIdLst>
  <p:sldIdLst>
    <p:sldId xmlns:r="http://schemas.openxmlformats.org/officeDocument/2006/relationships" id="256" r:id="Rc3486be9adfe4db0"/>
    <p:sldId xmlns:r="http://schemas.openxmlformats.org/officeDocument/2006/relationships" id="257" r:id="Rdcce6c9db4024e90"/>
    <p:sldId xmlns:r="http://schemas.openxmlformats.org/officeDocument/2006/relationships" id="258" r:id="Rc9c56f46be0b4d7a"/>
    <p:sldId xmlns:r="http://schemas.openxmlformats.org/officeDocument/2006/relationships" id="259" r:id="R223ab29077604f8b"/>
    <p:sldId xmlns:r="http://schemas.openxmlformats.org/officeDocument/2006/relationships" id="260" r:id="R30457120d71a4a73"/>
    <p:sldId xmlns:r="http://schemas.openxmlformats.org/officeDocument/2006/relationships" id="261" r:id="R16a62ac8dbb04c47"/>
    <p:sldId xmlns:r="http://schemas.openxmlformats.org/officeDocument/2006/relationships" id="262" r:id="Rcc0803cd949b4c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6f9dbdaaf414e" /><Relationship Type="http://schemas.openxmlformats.org/officeDocument/2006/relationships/slide" Target="/ppt/slides/slide1.xml" Id="Rc3486be9adfe4db0" /><Relationship Type="http://schemas.openxmlformats.org/officeDocument/2006/relationships/slide" Target="/ppt/slides/slide2.xml" Id="Rdcce6c9db4024e90" /><Relationship Type="http://schemas.openxmlformats.org/officeDocument/2006/relationships/slide" Target="/ppt/slides/slide3.xml" Id="Rc9c56f46be0b4d7a" /><Relationship Type="http://schemas.openxmlformats.org/officeDocument/2006/relationships/slide" Target="/ppt/slides/slide4.xml" Id="R223ab29077604f8b" /><Relationship Type="http://schemas.openxmlformats.org/officeDocument/2006/relationships/slide" Target="/ppt/slides/slide5.xml" Id="R30457120d71a4a73" /><Relationship Type="http://schemas.openxmlformats.org/officeDocument/2006/relationships/slide" Target="/ppt/slides/slide6.xml" Id="R16a62ac8dbb04c47" /><Relationship Type="http://schemas.openxmlformats.org/officeDocument/2006/relationships/slide" Target="/ppt/slides/slide7.xml" Id="Rcc0803cd949b4c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02979b56a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e175d90584c76" /><Relationship Type="http://schemas.openxmlformats.org/officeDocument/2006/relationships/theme" Target="/ppt/slideMasters/theme/theme1.xml" Id="R6f571dcb4bd9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de175d9058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32b8e4a71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4c7483a12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b110b6ec4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ce4ea0ec14b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8569e12d64e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7171a7a6447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307534d8649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KYRVATN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KYRVATN AS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74 312 158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71 811 631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71 726 759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168 964 233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170 163 372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GUSEVIK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Ove Gusevik, Gjøvdal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981 407 717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KYRVATN AS</a:t>
            </a:r>
          </a:p>
        </p:txBody>
      </p:sp>
    </p:spTree>
  </p:cSld>
  <p:clrMapOvr>
    <a:masterClrMapping xmlns:a="http://schemas.openxmlformats.org/drawingml/2006/main"/>
  </p:clrMapOvr>
</p:sld>
</file>