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ef58fef7842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6fa79c715a4581"/>
  </p:sldMasterIdLst>
  <p:sldIdLst>
    <p:sldId xmlns:r="http://schemas.openxmlformats.org/officeDocument/2006/relationships" id="256" r:id="R77b6e05b4e704b15"/>
    <p:sldId xmlns:r="http://schemas.openxmlformats.org/officeDocument/2006/relationships" id="257" r:id="R16b70724ee334389"/>
    <p:sldId xmlns:r="http://schemas.openxmlformats.org/officeDocument/2006/relationships" id="258" r:id="Rc7a65bc0fbda4821"/>
    <p:sldId xmlns:r="http://schemas.openxmlformats.org/officeDocument/2006/relationships" id="259" r:id="Re1d10cf0a10b4226"/>
    <p:sldId xmlns:r="http://schemas.openxmlformats.org/officeDocument/2006/relationships" id="260" r:id="R856c64ed36f041fc"/>
    <p:sldId xmlns:r="http://schemas.openxmlformats.org/officeDocument/2006/relationships" id="261" r:id="R08c8884aa70542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6fa79c715a4581" /><Relationship Type="http://schemas.openxmlformats.org/officeDocument/2006/relationships/slide" Target="/ppt/slides/slide1.xml" Id="R77b6e05b4e704b15" /><Relationship Type="http://schemas.openxmlformats.org/officeDocument/2006/relationships/slide" Target="/ppt/slides/slide2.xml" Id="R16b70724ee334389" /><Relationship Type="http://schemas.openxmlformats.org/officeDocument/2006/relationships/slide" Target="/ppt/slides/slide3.xml" Id="Rc7a65bc0fbda4821" /><Relationship Type="http://schemas.openxmlformats.org/officeDocument/2006/relationships/slide" Target="/ppt/slides/slide4.xml" Id="Re1d10cf0a10b4226" /><Relationship Type="http://schemas.openxmlformats.org/officeDocument/2006/relationships/slide" Target="/ppt/slides/slide5.xml" Id="R856c64ed36f041fc" /><Relationship Type="http://schemas.openxmlformats.org/officeDocument/2006/relationships/slide" Target="/ppt/slides/slide6.xml" Id="R08c8884aa70542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946be57bc4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a5cc50f184cd5" /><Relationship Type="http://schemas.openxmlformats.org/officeDocument/2006/relationships/theme" Target="/ppt/slideMasters/theme/theme1.xml" Id="Rcda0f64f9cf4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3a5cc50f184c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92a2ac43c4d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423ffb17144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e92288ce0d47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428e90b8a41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6734060bb4c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cf4a30a4b40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BABORD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BABORD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Ishusveien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3962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69 18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joerpett@online.no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981 407 172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BABORD AS</a:t>
            </a:r>
          </a:p>
        </p:txBody>
      </p:sp>
    </p:spTree>
  </p:cSld>
  <p:clrMapOvr>
    <a:masterClrMapping xmlns:a="http://schemas.openxmlformats.org/drawingml/2006/main"/>
  </p:clrMapOvr>
</p:sld>
</file>