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caeb4fb879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0d779235f48c4"/>
  </p:sldMasterIdLst>
  <p:sldIdLst>
    <p:sldId xmlns:r="http://schemas.openxmlformats.org/officeDocument/2006/relationships" id="256" r:id="R3afe65c085e748c1"/>
    <p:sldId xmlns:r="http://schemas.openxmlformats.org/officeDocument/2006/relationships" id="257" r:id="Rcc12b165c5df46f5"/>
    <p:sldId xmlns:r="http://schemas.openxmlformats.org/officeDocument/2006/relationships" id="258" r:id="R21bcb335828840c7"/>
    <p:sldId xmlns:r="http://schemas.openxmlformats.org/officeDocument/2006/relationships" id="259" r:id="R99955077d703450e"/>
    <p:sldId xmlns:r="http://schemas.openxmlformats.org/officeDocument/2006/relationships" id="260" r:id="Re40d1d7a8ae1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0d779235f48c4" /><Relationship Type="http://schemas.openxmlformats.org/officeDocument/2006/relationships/slide" Target="/ppt/slides/slide1.xml" Id="R3afe65c085e748c1" /><Relationship Type="http://schemas.openxmlformats.org/officeDocument/2006/relationships/slide" Target="/ppt/slides/slide2.xml" Id="Rcc12b165c5df46f5" /><Relationship Type="http://schemas.openxmlformats.org/officeDocument/2006/relationships/slide" Target="/ppt/slides/slide3.xml" Id="R21bcb335828840c7" /><Relationship Type="http://schemas.openxmlformats.org/officeDocument/2006/relationships/slide" Target="/ppt/slides/slide4.xml" Id="R99955077d703450e" /><Relationship Type="http://schemas.openxmlformats.org/officeDocument/2006/relationships/slide" Target="/ppt/slides/slide5.xml" Id="Re40d1d7a8ae1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ca1d280f8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ed2503ba743a0" /><Relationship Type="http://schemas.openxmlformats.org/officeDocument/2006/relationships/theme" Target="/ppt/slideMasters/theme/theme1.xml" Id="Rb9e700d1ecca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ed2503ba7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02394ce4c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e4bfae8e1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fc451254a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4b02e95ac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a35f886ab49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DIOPTER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DIOPTER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DIOPTER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DIOPTER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DIOPTER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DIOPTER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981 403 568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DIOPTER AS</a:t>
            </a:r>
          </a:p>
        </p:txBody>
      </p:sp>
    </p:spTree>
  </p:cSld>
  <p:clrMapOvr>
    <a:masterClrMapping xmlns:a="http://schemas.openxmlformats.org/drawingml/2006/main"/>
  </p:clrMapOvr>
</p:sld>
</file>