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506fde970740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7a1a104a314cc7"/>
  </p:sldMasterIdLst>
  <p:sldIdLst>
    <p:sldId xmlns:r="http://schemas.openxmlformats.org/officeDocument/2006/relationships" id="256" r:id="Ra4e133b24a584195"/>
    <p:sldId xmlns:r="http://schemas.openxmlformats.org/officeDocument/2006/relationships" id="257" r:id="R447b29d4f7034673"/>
    <p:sldId xmlns:r="http://schemas.openxmlformats.org/officeDocument/2006/relationships" id="258" r:id="Re18d0cc49fb64452"/>
    <p:sldId xmlns:r="http://schemas.openxmlformats.org/officeDocument/2006/relationships" id="259" r:id="R25e3768b6f5a4571"/>
    <p:sldId xmlns:r="http://schemas.openxmlformats.org/officeDocument/2006/relationships" id="260" r:id="R4b0969e80c6048fa"/>
    <p:sldId xmlns:r="http://schemas.openxmlformats.org/officeDocument/2006/relationships" id="261" r:id="Re4decf932a514b88"/>
    <p:sldId xmlns:r="http://schemas.openxmlformats.org/officeDocument/2006/relationships" id="262" r:id="R5206b34c37664e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7a1a104a314cc7" /><Relationship Type="http://schemas.openxmlformats.org/officeDocument/2006/relationships/slide" Target="/ppt/slides/slide1.xml" Id="Ra4e133b24a584195" /><Relationship Type="http://schemas.openxmlformats.org/officeDocument/2006/relationships/slide" Target="/ppt/slides/slide2.xml" Id="R447b29d4f7034673" /><Relationship Type="http://schemas.openxmlformats.org/officeDocument/2006/relationships/slide" Target="/ppt/slides/slide3.xml" Id="Re18d0cc49fb64452" /><Relationship Type="http://schemas.openxmlformats.org/officeDocument/2006/relationships/slide" Target="/ppt/slides/slide4.xml" Id="R25e3768b6f5a4571" /><Relationship Type="http://schemas.openxmlformats.org/officeDocument/2006/relationships/slide" Target="/ppt/slides/slide5.xml" Id="R4b0969e80c6048fa" /><Relationship Type="http://schemas.openxmlformats.org/officeDocument/2006/relationships/slide" Target="/ppt/slides/slide6.xml" Id="Re4decf932a514b88" /><Relationship Type="http://schemas.openxmlformats.org/officeDocument/2006/relationships/slide" Target="/ppt/slides/slide7.xml" Id="R5206b34c37664e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e42ee42b4e40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18ff4545124a94" /><Relationship Type="http://schemas.openxmlformats.org/officeDocument/2006/relationships/theme" Target="/ppt/slideMasters/theme/theme1.xml" Id="R4cfc0ab51fe34b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18ff4545124a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46a99ebf9c40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ba7c9f99374c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6dd6463bbc48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f360248c4f43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a572d8590248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7400afbb9648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0409d760b741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FROGNER SENTRUM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FROGNER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FROGNER SENTRUM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FROGNER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FROGNER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FROGNER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1 062 413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722 970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671 989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4 120 801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7 041 297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FROGNER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EIENDOMSDATA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FROGNER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Ola Sundli, Jomfrubråtveien 45A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o.s.sundli@gmail.com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981 403 479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FROGNER SENTRUM AS</a:t>
            </a:r>
          </a:p>
        </p:txBody>
      </p:sp>
    </p:spTree>
  </p:cSld>
  <p:clrMapOvr>
    <a:masterClrMapping xmlns:a="http://schemas.openxmlformats.org/drawingml/2006/main"/>
  </p:clrMapOvr>
</p:sld>
</file>