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ac4d83cf6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3be3a08ae84eca"/>
  </p:sldMasterIdLst>
  <p:sldIdLst>
    <p:sldId xmlns:r="http://schemas.openxmlformats.org/officeDocument/2006/relationships" id="256" r:id="R44ffd5f553364ed1"/>
    <p:sldId xmlns:r="http://schemas.openxmlformats.org/officeDocument/2006/relationships" id="257" r:id="R38b9c1c9a1dc42f4"/>
    <p:sldId xmlns:r="http://schemas.openxmlformats.org/officeDocument/2006/relationships" id="258" r:id="Re45e44708b394338"/>
    <p:sldId xmlns:r="http://schemas.openxmlformats.org/officeDocument/2006/relationships" id="259" r:id="R472f608266904e6d"/>
    <p:sldId xmlns:r="http://schemas.openxmlformats.org/officeDocument/2006/relationships" id="260" r:id="Rca37536c1bf745c0"/>
    <p:sldId xmlns:r="http://schemas.openxmlformats.org/officeDocument/2006/relationships" id="261" r:id="R369e5dfb63fb4588"/>
    <p:sldId xmlns:r="http://schemas.openxmlformats.org/officeDocument/2006/relationships" id="262" r:id="R4d6dd3be96ac40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be3a08ae84eca" /><Relationship Type="http://schemas.openxmlformats.org/officeDocument/2006/relationships/slide" Target="/ppt/slides/slide1.xml" Id="R44ffd5f553364ed1" /><Relationship Type="http://schemas.openxmlformats.org/officeDocument/2006/relationships/slide" Target="/ppt/slides/slide2.xml" Id="R38b9c1c9a1dc42f4" /><Relationship Type="http://schemas.openxmlformats.org/officeDocument/2006/relationships/slide" Target="/ppt/slides/slide3.xml" Id="Re45e44708b394338" /><Relationship Type="http://schemas.openxmlformats.org/officeDocument/2006/relationships/slide" Target="/ppt/slides/slide4.xml" Id="R472f608266904e6d" /><Relationship Type="http://schemas.openxmlformats.org/officeDocument/2006/relationships/slide" Target="/ppt/slides/slide5.xml" Id="Rca37536c1bf745c0" /><Relationship Type="http://schemas.openxmlformats.org/officeDocument/2006/relationships/slide" Target="/ppt/slides/slide6.xml" Id="R369e5dfb63fb4588" /><Relationship Type="http://schemas.openxmlformats.org/officeDocument/2006/relationships/slide" Target="/ppt/slides/slide7.xml" Id="R4d6dd3be96ac40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b13831bca4f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427274c4e4481" /><Relationship Type="http://schemas.openxmlformats.org/officeDocument/2006/relationships/theme" Target="/ppt/slideMasters/theme/theme1.xml" Id="R8393bc42789144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427274c4e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35be6688f44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0807630914e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e1f7dd5434a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5c172be8343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24efa64254f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a62b929c245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89971dd27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ENTREPRENØRFIRMA LEIF ØYGARDEN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LEIF ØYGARDEN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ENTREPRENØRFIRMA LEIF ØYGARDEN AS ble etablert [år] og holder til i Sannidal.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LEIF ØYGARDEN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LEIF ØYGARDEN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LEIF ØYGARDEN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19 113 339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1 908 078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11 638 841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LEIF ØYGARDEN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SOLVANG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LEIF ØYGARDEN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Sannidalsveien 318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3766 Sannidal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981 402 278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ENTREPRENØRFIRMA LEIF ØYGARDEN AS</a:t>
            </a:r>
          </a:p>
        </p:txBody>
      </p:sp>
    </p:spTree>
  </p:cSld>
  <p:clrMapOvr>
    <a:masterClrMapping xmlns:a="http://schemas.openxmlformats.org/drawingml/2006/main"/>
  </p:clrMapOvr>
</p:sld>
</file>