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f3b5cbcf0648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4f379e58a4620"/>
  </p:sldMasterIdLst>
  <p:sldIdLst>
    <p:sldId xmlns:r="http://schemas.openxmlformats.org/officeDocument/2006/relationships" id="256" r:id="R74742cb4924e4614"/>
    <p:sldId xmlns:r="http://schemas.openxmlformats.org/officeDocument/2006/relationships" id="257" r:id="R74a610e8e44c4bec"/>
    <p:sldId xmlns:r="http://schemas.openxmlformats.org/officeDocument/2006/relationships" id="258" r:id="R54a476ab251c4edb"/>
    <p:sldId xmlns:r="http://schemas.openxmlformats.org/officeDocument/2006/relationships" id="259" r:id="R97e333bbd6f34138"/>
    <p:sldId xmlns:r="http://schemas.openxmlformats.org/officeDocument/2006/relationships" id="260" r:id="Rb4af4dd08e714cd9"/>
    <p:sldId xmlns:r="http://schemas.openxmlformats.org/officeDocument/2006/relationships" id="261" r:id="R806e972cea20423a"/>
    <p:sldId xmlns:r="http://schemas.openxmlformats.org/officeDocument/2006/relationships" id="262" r:id="Rd8bd91d92cda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4f379e58a4620" /><Relationship Type="http://schemas.openxmlformats.org/officeDocument/2006/relationships/slide" Target="/ppt/slides/slide1.xml" Id="R74742cb4924e4614" /><Relationship Type="http://schemas.openxmlformats.org/officeDocument/2006/relationships/slide" Target="/ppt/slides/slide2.xml" Id="R74a610e8e44c4bec" /><Relationship Type="http://schemas.openxmlformats.org/officeDocument/2006/relationships/slide" Target="/ppt/slides/slide3.xml" Id="R54a476ab251c4edb" /><Relationship Type="http://schemas.openxmlformats.org/officeDocument/2006/relationships/slide" Target="/ppt/slides/slide4.xml" Id="R97e333bbd6f34138" /><Relationship Type="http://schemas.openxmlformats.org/officeDocument/2006/relationships/slide" Target="/ppt/slides/slide5.xml" Id="Rb4af4dd08e714cd9" /><Relationship Type="http://schemas.openxmlformats.org/officeDocument/2006/relationships/slide" Target="/ppt/slides/slide6.xml" Id="R806e972cea20423a" /><Relationship Type="http://schemas.openxmlformats.org/officeDocument/2006/relationships/slide" Target="/ppt/slides/slide7.xml" Id="Rd8bd91d92cda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2b197cb7642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5920e3cda4665" /><Relationship Type="http://schemas.openxmlformats.org/officeDocument/2006/relationships/theme" Target="/ppt/slideMasters/theme/theme1.xml" Id="Rdef0d6d66b094b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95920e3cda46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b31d42cba48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83608120841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77d226d3e44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86d3925ab45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58f81a50e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91a09390e4d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a1354fb0b4a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SAP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SAP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−742 202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PROSAP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981 394 178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SAP NORGE AS</a:t>
            </a:r>
          </a:p>
        </p:txBody>
      </p:sp>
    </p:spTree>
  </p:cSld>
  <p:clrMapOvr>
    <a:masterClrMapping xmlns:a="http://schemas.openxmlformats.org/drawingml/2006/main"/>
  </p:clrMapOvr>
</p:sld>
</file>