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44194373a546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b968b8ac5e4983"/>
  </p:sldMasterIdLst>
  <p:sldIdLst>
    <p:sldId xmlns:r="http://schemas.openxmlformats.org/officeDocument/2006/relationships" id="256" r:id="R9ca52f0d825b497f"/>
    <p:sldId xmlns:r="http://schemas.openxmlformats.org/officeDocument/2006/relationships" id="257" r:id="R34a0e944d7ca4d5e"/>
    <p:sldId xmlns:r="http://schemas.openxmlformats.org/officeDocument/2006/relationships" id="258" r:id="R569be23c89974ca3"/>
    <p:sldId xmlns:r="http://schemas.openxmlformats.org/officeDocument/2006/relationships" id="259" r:id="Ra5b83b03503d4706"/>
    <p:sldId xmlns:r="http://schemas.openxmlformats.org/officeDocument/2006/relationships" id="260" r:id="R943f22872c564e28"/>
    <p:sldId xmlns:r="http://schemas.openxmlformats.org/officeDocument/2006/relationships" id="261" r:id="Rc73c4a720a084478"/>
    <p:sldId xmlns:r="http://schemas.openxmlformats.org/officeDocument/2006/relationships" id="262" r:id="Rd2afd3107fe64d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b968b8ac5e4983" /><Relationship Type="http://schemas.openxmlformats.org/officeDocument/2006/relationships/slide" Target="/ppt/slides/slide1.xml" Id="R9ca52f0d825b497f" /><Relationship Type="http://schemas.openxmlformats.org/officeDocument/2006/relationships/slide" Target="/ppt/slides/slide2.xml" Id="R34a0e944d7ca4d5e" /><Relationship Type="http://schemas.openxmlformats.org/officeDocument/2006/relationships/slide" Target="/ppt/slides/slide3.xml" Id="R569be23c89974ca3" /><Relationship Type="http://schemas.openxmlformats.org/officeDocument/2006/relationships/slide" Target="/ppt/slides/slide4.xml" Id="Ra5b83b03503d4706" /><Relationship Type="http://schemas.openxmlformats.org/officeDocument/2006/relationships/slide" Target="/ppt/slides/slide5.xml" Id="R943f22872c564e28" /><Relationship Type="http://schemas.openxmlformats.org/officeDocument/2006/relationships/slide" Target="/ppt/slides/slide6.xml" Id="Rc73c4a720a084478" /><Relationship Type="http://schemas.openxmlformats.org/officeDocument/2006/relationships/slide" Target="/ppt/slides/slide7.xml" Id="Rd2afd3107fe64d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f4c6a43f764f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6987e89384fc0" /><Relationship Type="http://schemas.openxmlformats.org/officeDocument/2006/relationships/theme" Target="/ppt/slideMasters/theme/theme1.xml" Id="R177c2be8fb1340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b6987e89384f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77d5b72d044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a485ff3a24f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fa849331a40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434e8b4da45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66e5e7ed34b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1db0c2e9d4b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a786677174e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FERD EIENDOMSINVEST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FERD EIENDOMSINVEST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−62 546 116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95 945 926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95 954 562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FERD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10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981 389 980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EIENDOMSINVEST AS</a:t>
            </a:r>
          </a:p>
        </p:txBody>
      </p:sp>
    </p:spTree>
  </p:cSld>
  <p:clrMapOvr>
    <a:masterClrMapping xmlns:a="http://schemas.openxmlformats.org/drawingml/2006/main"/>
  </p:clrMapOvr>
</p:sld>
</file>