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a88aeb058142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e6812dabda4eeb"/>
  </p:sldMasterIdLst>
  <p:sldIdLst>
    <p:sldId xmlns:r="http://schemas.openxmlformats.org/officeDocument/2006/relationships" id="256" r:id="R8ce15661d906495d"/>
    <p:sldId xmlns:r="http://schemas.openxmlformats.org/officeDocument/2006/relationships" id="257" r:id="R0895a82d6fd14d7a"/>
    <p:sldId xmlns:r="http://schemas.openxmlformats.org/officeDocument/2006/relationships" id="258" r:id="Rd64339db7eed4f25"/>
    <p:sldId xmlns:r="http://schemas.openxmlformats.org/officeDocument/2006/relationships" id="259" r:id="R362d7e9852024865"/>
    <p:sldId xmlns:r="http://schemas.openxmlformats.org/officeDocument/2006/relationships" id="260" r:id="R3658d4c854104a9b"/>
    <p:sldId xmlns:r="http://schemas.openxmlformats.org/officeDocument/2006/relationships" id="261" r:id="R6750858ab7274c69"/>
    <p:sldId xmlns:r="http://schemas.openxmlformats.org/officeDocument/2006/relationships" id="262" r:id="R70271550955b4b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e6812dabda4eeb" /><Relationship Type="http://schemas.openxmlformats.org/officeDocument/2006/relationships/slide" Target="/ppt/slides/slide1.xml" Id="R8ce15661d906495d" /><Relationship Type="http://schemas.openxmlformats.org/officeDocument/2006/relationships/slide" Target="/ppt/slides/slide2.xml" Id="R0895a82d6fd14d7a" /><Relationship Type="http://schemas.openxmlformats.org/officeDocument/2006/relationships/slide" Target="/ppt/slides/slide3.xml" Id="Rd64339db7eed4f25" /><Relationship Type="http://schemas.openxmlformats.org/officeDocument/2006/relationships/slide" Target="/ppt/slides/slide4.xml" Id="R362d7e9852024865" /><Relationship Type="http://schemas.openxmlformats.org/officeDocument/2006/relationships/slide" Target="/ppt/slides/slide5.xml" Id="R3658d4c854104a9b" /><Relationship Type="http://schemas.openxmlformats.org/officeDocument/2006/relationships/slide" Target="/ppt/slides/slide6.xml" Id="R6750858ab7274c69" /><Relationship Type="http://schemas.openxmlformats.org/officeDocument/2006/relationships/slide" Target="/ppt/slides/slide7.xml" Id="R70271550955b4b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03dc1bc7bc47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94859a2dd4595" /><Relationship Type="http://schemas.openxmlformats.org/officeDocument/2006/relationships/theme" Target="/ppt/slideMasters/theme/theme1.xml" Id="R64742fbf4c9b4d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b94859a2dd45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c9a757f174a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88e359e5d4c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ed3deb1014f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58af031a447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b940b3ee440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768cf162c45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dd7ecdd3648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27 674 930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27 676 987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GRETHE OLSEN SANTANA  –  44,0 %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SEVERIN RUDOLF OLSEN SANTANA  –  44,0 %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EDLE OLSEN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Fred. Olsens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95 52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981 389 530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ALTAI AS</a:t>
            </a:r>
          </a:p>
        </p:txBody>
      </p:sp>
    </p:spTree>
  </p:cSld>
  <p:clrMapOvr>
    <a:masterClrMapping xmlns:a="http://schemas.openxmlformats.org/drawingml/2006/main"/>
  </p:clrMapOvr>
</p:sld>
</file>