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091a4b129342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9aa065892b421e"/>
  </p:sldMasterIdLst>
  <p:sldIdLst>
    <p:sldId xmlns:r="http://schemas.openxmlformats.org/officeDocument/2006/relationships" id="256" r:id="R98cf80d1c9414b9e"/>
    <p:sldId xmlns:r="http://schemas.openxmlformats.org/officeDocument/2006/relationships" id="257" r:id="R7f7029a028c24aa8"/>
    <p:sldId xmlns:r="http://schemas.openxmlformats.org/officeDocument/2006/relationships" id="258" r:id="Reef4b19903a9494f"/>
    <p:sldId xmlns:r="http://schemas.openxmlformats.org/officeDocument/2006/relationships" id="259" r:id="Rd3e84e0cf9a84cf1"/>
    <p:sldId xmlns:r="http://schemas.openxmlformats.org/officeDocument/2006/relationships" id="260" r:id="R8972b962a95d4a6b"/>
    <p:sldId xmlns:r="http://schemas.openxmlformats.org/officeDocument/2006/relationships" id="261" r:id="R79f57a9be1ff418b"/>
    <p:sldId xmlns:r="http://schemas.openxmlformats.org/officeDocument/2006/relationships" id="262" r:id="R7109a0285c4949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9aa065892b421e" /><Relationship Type="http://schemas.openxmlformats.org/officeDocument/2006/relationships/slide" Target="/ppt/slides/slide1.xml" Id="R98cf80d1c9414b9e" /><Relationship Type="http://schemas.openxmlformats.org/officeDocument/2006/relationships/slide" Target="/ppt/slides/slide2.xml" Id="R7f7029a028c24aa8" /><Relationship Type="http://schemas.openxmlformats.org/officeDocument/2006/relationships/slide" Target="/ppt/slides/slide3.xml" Id="Reef4b19903a9494f" /><Relationship Type="http://schemas.openxmlformats.org/officeDocument/2006/relationships/slide" Target="/ppt/slides/slide4.xml" Id="Rd3e84e0cf9a84cf1" /><Relationship Type="http://schemas.openxmlformats.org/officeDocument/2006/relationships/slide" Target="/ppt/slides/slide5.xml" Id="R8972b962a95d4a6b" /><Relationship Type="http://schemas.openxmlformats.org/officeDocument/2006/relationships/slide" Target="/ppt/slides/slide6.xml" Id="R79f57a9be1ff418b" /><Relationship Type="http://schemas.openxmlformats.org/officeDocument/2006/relationships/slide" Target="/ppt/slides/slide7.xml" Id="R7109a0285c4949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f0d1c937ef4f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1b257e8e0404e" /><Relationship Type="http://schemas.openxmlformats.org/officeDocument/2006/relationships/theme" Target="/ppt/slideMasters/theme/theme1.xml" Id="Rf708c29f731c42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a1b257e8e040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500e4469b4e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ab659733f41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38902fce644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b905ce8b34d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9024e56054c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200a3176b4a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5710829b646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ZEPPELIN HOLDING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ZEPPELIN HOLDING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ZEPPELIN HOLDING NORWAY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ZEPPELIN HOLDING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ZEPPELIN HOLDING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ZEPPELIN HOLDING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−547 668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42 331 165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645 835 245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1 037 748 498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ZEPPELIN HOLDING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PON EQUIPMENT + POWER SYSTEMS BV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ZEPPELIN HOLDING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Bølerveien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2020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08 41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981 389 085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ZEPPELIN HOLDING NORWAY AS</a:t>
            </a:r>
          </a:p>
        </p:txBody>
      </p:sp>
    </p:spTree>
  </p:cSld>
  <p:clrMapOvr>
    <a:masterClrMapping xmlns:a="http://schemas.openxmlformats.org/drawingml/2006/main"/>
  </p:clrMapOvr>
</p:sld>
</file>