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3993be9b7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258a6ed7c4dba"/>
  </p:sldMasterIdLst>
  <p:sldIdLst>
    <p:sldId xmlns:r="http://schemas.openxmlformats.org/officeDocument/2006/relationships" id="256" r:id="R4ebc8554316f4300"/>
    <p:sldId xmlns:r="http://schemas.openxmlformats.org/officeDocument/2006/relationships" id="257" r:id="R76958710208847ce"/>
    <p:sldId xmlns:r="http://schemas.openxmlformats.org/officeDocument/2006/relationships" id="258" r:id="R0150fcafa44c4371"/>
    <p:sldId xmlns:r="http://schemas.openxmlformats.org/officeDocument/2006/relationships" id="259" r:id="R7669c1cadb0a4fc2"/>
    <p:sldId xmlns:r="http://schemas.openxmlformats.org/officeDocument/2006/relationships" id="260" r:id="Ra68b81dfe649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258a6ed7c4dba" /><Relationship Type="http://schemas.openxmlformats.org/officeDocument/2006/relationships/slide" Target="/ppt/slides/slide1.xml" Id="R4ebc8554316f4300" /><Relationship Type="http://schemas.openxmlformats.org/officeDocument/2006/relationships/slide" Target="/ppt/slides/slide2.xml" Id="R76958710208847ce" /><Relationship Type="http://schemas.openxmlformats.org/officeDocument/2006/relationships/slide" Target="/ppt/slides/slide3.xml" Id="R0150fcafa44c4371" /><Relationship Type="http://schemas.openxmlformats.org/officeDocument/2006/relationships/slide" Target="/ppt/slides/slide4.xml" Id="R7669c1cadb0a4fc2" /><Relationship Type="http://schemas.openxmlformats.org/officeDocument/2006/relationships/slide" Target="/ppt/slides/slide5.xml" Id="Ra68b81dfe649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f7b080dfc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09803d094498e" /><Relationship Type="http://schemas.openxmlformats.org/officeDocument/2006/relationships/theme" Target="/ppt/slideMasters/theme/theme1.xml" Id="R7bf038798d3f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09803d094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f44eda52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d380284d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e678f4a90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f0c99384a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232dc694f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BUSSCHARTER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BUSSCHARTER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BUSSCHARTER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BUSSCHARTER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BUSSCHARTER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BUSSCHARTER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981 366 263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BUSSCHARTER AS</a:t>
            </a:r>
          </a:p>
        </p:txBody>
      </p:sp>
    </p:spTree>
  </p:cSld>
  <p:clrMapOvr>
    <a:masterClrMapping xmlns:a="http://schemas.openxmlformats.org/drawingml/2006/main"/>
  </p:clrMapOvr>
</p:sld>
</file>