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f748cf3731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2e160f78c4cd7"/>
  </p:sldMasterIdLst>
  <p:sldIdLst>
    <p:sldId xmlns:r="http://schemas.openxmlformats.org/officeDocument/2006/relationships" id="256" r:id="R7210ce58ee3343e7"/>
    <p:sldId xmlns:r="http://schemas.openxmlformats.org/officeDocument/2006/relationships" id="257" r:id="R4432e02c8fbd4816"/>
    <p:sldId xmlns:r="http://schemas.openxmlformats.org/officeDocument/2006/relationships" id="258" r:id="Rd91fe20c632c4ef9"/>
    <p:sldId xmlns:r="http://schemas.openxmlformats.org/officeDocument/2006/relationships" id="259" r:id="Rbb045ceeb466438b"/>
    <p:sldId xmlns:r="http://schemas.openxmlformats.org/officeDocument/2006/relationships" id="260" r:id="R73c571a25f0343bb"/>
    <p:sldId xmlns:r="http://schemas.openxmlformats.org/officeDocument/2006/relationships" id="261" r:id="R504a0c07e722425a"/>
    <p:sldId xmlns:r="http://schemas.openxmlformats.org/officeDocument/2006/relationships" id="262" r:id="R4599c76bfae8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2e160f78c4cd7" /><Relationship Type="http://schemas.openxmlformats.org/officeDocument/2006/relationships/slide" Target="/ppt/slides/slide1.xml" Id="R7210ce58ee3343e7" /><Relationship Type="http://schemas.openxmlformats.org/officeDocument/2006/relationships/slide" Target="/ppt/slides/slide2.xml" Id="R4432e02c8fbd4816" /><Relationship Type="http://schemas.openxmlformats.org/officeDocument/2006/relationships/slide" Target="/ppt/slides/slide3.xml" Id="Rd91fe20c632c4ef9" /><Relationship Type="http://schemas.openxmlformats.org/officeDocument/2006/relationships/slide" Target="/ppt/slides/slide4.xml" Id="Rbb045ceeb466438b" /><Relationship Type="http://schemas.openxmlformats.org/officeDocument/2006/relationships/slide" Target="/ppt/slides/slide5.xml" Id="R73c571a25f0343bb" /><Relationship Type="http://schemas.openxmlformats.org/officeDocument/2006/relationships/slide" Target="/ppt/slides/slide6.xml" Id="R504a0c07e722425a" /><Relationship Type="http://schemas.openxmlformats.org/officeDocument/2006/relationships/slide" Target="/ppt/slides/slide7.xml" Id="R4599c76bfae8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f98604bd5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23b32a0242de" /><Relationship Type="http://schemas.openxmlformats.org/officeDocument/2006/relationships/theme" Target="/ppt/slideMasters/theme/theme1.xml" Id="R5aab7f92249447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e23b32a0242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a33e46b61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499e988b0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9097510b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1b64e924a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e6e5d5ad142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954cd7c1a43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8b2671cf3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ASSET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ASSET MANAGEMENT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191 428 000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67 310 000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55 119 000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129 191 000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309 929 000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981 363 876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ASSET MANAGEMENT AS</a:t>
            </a:r>
          </a:p>
        </p:txBody>
      </p:sp>
    </p:spTree>
  </p:cSld>
  <p:clrMapOvr>
    <a:masterClrMapping xmlns:a="http://schemas.openxmlformats.org/drawingml/2006/main"/>
  </p:clrMapOvr>
</p:sld>
</file>