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0ed139e0644b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3d2f3dd0c54655"/>
  </p:sldMasterIdLst>
  <p:sldIdLst>
    <p:sldId xmlns:r="http://schemas.openxmlformats.org/officeDocument/2006/relationships" id="256" r:id="R4eed7814f84c434c"/>
    <p:sldId xmlns:r="http://schemas.openxmlformats.org/officeDocument/2006/relationships" id="257" r:id="Rfa7482c6ecd84efc"/>
    <p:sldId xmlns:r="http://schemas.openxmlformats.org/officeDocument/2006/relationships" id="258" r:id="R066c6fe9df6345ab"/>
    <p:sldId xmlns:r="http://schemas.openxmlformats.org/officeDocument/2006/relationships" id="259" r:id="R9e869c95bd1645f3"/>
    <p:sldId xmlns:r="http://schemas.openxmlformats.org/officeDocument/2006/relationships" id="260" r:id="Re649c608c8f84a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d2f3dd0c54655" /><Relationship Type="http://schemas.openxmlformats.org/officeDocument/2006/relationships/slide" Target="/ppt/slides/slide1.xml" Id="R4eed7814f84c434c" /><Relationship Type="http://schemas.openxmlformats.org/officeDocument/2006/relationships/slide" Target="/ppt/slides/slide2.xml" Id="Rfa7482c6ecd84efc" /><Relationship Type="http://schemas.openxmlformats.org/officeDocument/2006/relationships/slide" Target="/ppt/slides/slide3.xml" Id="R066c6fe9df6345ab" /><Relationship Type="http://schemas.openxmlformats.org/officeDocument/2006/relationships/slide" Target="/ppt/slides/slide4.xml" Id="R9e869c95bd1645f3" /><Relationship Type="http://schemas.openxmlformats.org/officeDocument/2006/relationships/slide" Target="/ppt/slides/slide5.xml" Id="Re649c608c8f84a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1b25d1ad144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786df6bbc42ca" /><Relationship Type="http://schemas.openxmlformats.org/officeDocument/2006/relationships/theme" Target="/ppt/slideMasters/theme/theme1.xml" Id="R9595d668b7df42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1786df6bbc42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ca85803b44a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dffa7aab548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5f71d086c45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751c52d8844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6c14e14ea43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KREATIVT INSTITUTT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KREATIVT INSTITUTT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KREATIVT INSTITUTT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KREATIVT INSTITUTT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KREATIVT INSTITUTT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KREATIVT INSTITUTT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981 354 850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KREATIVT INSTITUTT AS</a:t>
            </a:r>
          </a:p>
        </p:txBody>
      </p:sp>
    </p:spTree>
  </p:cSld>
  <p:clrMapOvr>
    <a:masterClrMapping xmlns:a="http://schemas.openxmlformats.org/drawingml/2006/main"/>
  </p:clrMapOvr>
</p:sld>
</file>