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2f2503aa248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9840cbcd746a4"/>
  </p:sldMasterIdLst>
  <p:sldIdLst>
    <p:sldId xmlns:r="http://schemas.openxmlformats.org/officeDocument/2006/relationships" id="256" r:id="R2c11136defa84f15"/>
    <p:sldId xmlns:r="http://schemas.openxmlformats.org/officeDocument/2006/relationships" id="257" r:id="Ree0b2acd4be44b56"/>
    <p:sldId xmlns:r="http://schemas.openxmlformats.org/officeDocument/2006/relationships" id="258" r:id="R2c63cf31676b47f4"/>
    <p:sldId xmlns:r="http://schemas.openxmlformats.org/officeDocument/2006/relationships" id="259" r:id="R5195265e48bd4d43"/>
    <p:sldId xmlns:r="http://schemas.openxmlformats.org/officeDocument/2006/relationships" id="260" r:id="R4048319970e34167"/>
    <p:sldId xmlns:r="http://schemas.openxmlformats.org/officeDocument/2006/relationships" id="261" r:id="R83f0142555514f67"/>
    <p:sldId xmlns:r="http://schemas.openxmlformats.org/officeDocument/2006/relationships" id="262" r:id="Ra668e9fd08144b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9840cbcd746a4" /><Relationship Type="http://schemas.openxmlformats.org/officeDocument/2006/relationships/slide" Target="/ppt/slides/slide1.xml" Id="R2c11136defa84f15" /><Relationship Type="http://schemas.openxmlformats.org/officeDocument/2006/relationships/slide" Target="/ppt/slides/slide2.xml" Id="Ree0b2acd4be44b56" /><Relationship Type="http://schemas.openxmlformats.org/officeDocument/2006/relationships/slide" Target="/ppt/slides/slide3.xml" Id="R2c63cf31676b47f4" /><Relationship Type="http://schemas.openxmlformats.org/officeDocument/2006/relationships/slide" Target="/ppt/slides/slide4.xml" Id="R5195265e48bd4d43" /><Relationship Type="http://schemas.openxmlformats.org/officeDocument/2006/relationships/slide" Target="/ppt/slides/slide5.xml" Id="R4048319970e34167" /><Relationship Type="http://schemas.openxmlformats.org/officeDocument/2006/relationships/slide" Target="/ppt/slides/slide6.xml" Id="R83f0142555514f67" /><Relationship Type="http://schemas.openxmlformats.org/officeDocument/2006/relationships/slide" Target="/ppt/slides/slide7.xml" Id="Ra668e9fd08144b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5f1aabc4643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45ea14f4e4dad" /><Relationship Type="http://schemas.openxmlformats.org/officeDocument/2006/relationships/theme" Target="/ppt/slideMasters/theme/theme1.xml" Id="R295779fd31484b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f45ea14f4e4d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dad8545de44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92519fd08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7604a37de47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5cfc212f741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87d9092e042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0684bbf0948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4ad337ce1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ALUSTÅL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ALUSTÅL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25 714 797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308 993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161 249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4 191 480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7 452 806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ALUSTÅL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Torvbanen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69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paal@alustal.no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www.alustal.no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981 343 344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ALUSTÅL AS</a:t>
            </a:r>
          </a:p>
        </p:txBody>
      </p:sp>
    </p:spTree>
  </p:cSld>
  <p:clrMapOvr>
    <a:masterClrMapping xmlns:a="http://schemas.openxmlformats.org/drawingml/2006/main"/>
  </p:clrMapOvr>
</p:sld>
</file>