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c03bb5dc9b4f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4c8927810c463a"/>
  </p:sldMasterIdLst>
  <p:sldIdLst>
    <p:sldId xmlns:r="http://schemas.openxmlformats.org/officeDocument/2006/relationships" id="256" r:id="R8b5fb626eb454a95"/>
    <p:sldId xmlns:r="http://schemas.openxmlformats.org/officeDocument/2006/relationships" id="257" r:id="Rcc555a93d44d4788"/>
    <p:sldId xmlns:r="http://schemas.openxmlformats.org/officeDocument/2006/relationships" id="258" r:id="R59db8510b9174fec"/>
    <p:sldId xmlns:r="http://schemas.openxmlformats.org/officeDocument/2006/relationships" id="259" r:id="R02afa9346af546bb"/>
    <p:sldId xmlns:r="http://schemas.openxmlformats.org/officeDocument/2006/relationships" id="260" r:id="R248c1415d29e42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c8927810c463a" /><Relationship Type="http://schemas.openxmlformats.org/officeDocument/2006/relationships/slide" Target="/ppt/slides/slide1.xml" Id="R8b5fb626eb454a95" /><Relationship Type="http://schemas.openxmlformats.org/officeDocument/2006/relationships/slide" Target="/ppt/slides/slide2.xml" Id="Rcc555a93d44d4788" /><Relationship Type="http://schemas.openxmlformats.org/officeDocument/2006/relationships/slide" Target="/ppt/slides/slide3.xml" Id="R59db8510b9174fec" /><Relationship Type="http://schemas.openxmlformats.org/officeDocument/2006/relationships/slide" Target="/ppt/slides/slide4.xml" Id="R02afa9346af546bb" /><Relationship Type="http://schemas.openxmlformats.org/officeDocument/2006/relationships/slide" Target="/ppt/slides/slide5.xml" Id="R248c1415d29e42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5037161be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89e9a97b247b6" /><Relationship Type="http://schemas.openxmlformats.org/officeDocument/2006/relationships/theme" Target="/ppt/slideMasters/theme/theme1.xml" Id="R6fc10e6dc09848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089e9a97b247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ee01662284e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7209d1b2d4d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271e0a8034f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3bf71c828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1cbb1aa614c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BRYN GJERTSEN OG RAMBECH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GJERTSEN OG RAMBECH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 GJERTSEN OG RAMBECH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GJERTSEN OG RAMBECH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GJERTSEN OG RAMBECH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GJERTSEN OG RAMBECH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981 326 261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GJERTSEN OG RAMBECH FINANS AS</a:t>
            </a:r>
          </a:p>
        </p:txBody>
      </p:sp>
    </p:spTree>
  </p:cSld>
  <p:clrMapOvr>
    <a:masterClrMapping xmlns:a="http://schemas.openxmlformats.org/drawingml/2006/main"/>
  </p:clrMapOvr>
</p:sld>
</file>