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0d0aad618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abdcbfb7a4691"/>
  </p:sldMasterIdLst>
  <p:sldIdLst>
    <p:sldId xmlns:r="http://schemas.openxmlformats.org/officeDocument/2006/relationships" id="256" r:id="Rf6546e533472415d"/>
    <p:sldId xmlns:r="http://schemas.openxmlformats.org/officeDocument/2006/relationships" id="257" r:id="Rca332c2d82ae4740"/>
    <p:sldId xmlns:r="http://schemas.openxmlformats.org/officeDocument/2006/relationships" id="258" r:id="Rd86f916c3fc24871"/>
    <p:sldId xmlns:r="http://schemas.openxmlformats.org/officeDocument/2006/relationships" id="259" r:id="R0d984705937e4e57"/>
    <p:sldId xmlns:r="http://schemas.openxmlformats.org/officeDocument/2006/relationships" id="260" r:id="Re955f27924fa4eb1"/>
    <p:sldId xmlns:r="http://schemas.openxmlformats.org/officeDocument/2006/relationships" id="261" r:id="R34d364b88af746ea"/>
    <p:sldId xmlns:r="http://schemas.openxmlformats.org/officeDocument/2006/relationships" id="262" r:id="R1f62eb3ba2d4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abdcbfb7a4691" /><Relationship Type="http://schemas.openxmlformats.org/officeDocument/2006/relationships/slide" Target="/ppt/slides/slide1.xml" Id="Rf6546e533472415d" /><Relationship Type="http://schemas.openxmlformats.org/officeDocument/2006/relationships/slide" Target="/ppt/slides/slide2.xml" Id="Rca332c2d82ae4740" /><Relationship Type="http://schemas.openxmlformats.org/officeDocument/2006/relationships/slide" Target="/ppt/slides/slide3.xml" Id="Rd86f916c3fc24871" /><Relationship Type="http://schemas.openxmlformats.org/officeDocument/2006/relationships/slide" Target="/ppt/slides/slide4.xml" Id="R0d984705937e4e57" /><Relationship Type="http://schemas.openxmlformats.org/officeDocument/2006/relationships/slide" Target="/ppt/slides/slide5.xml" Id="Re955f27924fa4eb1" /><Relationship Type="http://schemas.openxmlformats.org/officeDocument/2006/relationships/slide" Target="/ppt/slides/slide6.xml" Id="R34d364b88af746ea" /><Relationship Type="http://schemas.openxmlformats.org/officeDocument/2006/relationships/slide" Target="/ppt/slides/slide7.xml" Id="R1f62eb3ba2d4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d8497c7e8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f399c4470444e" /><Relationship Type="http://schemas.openxmlformats.org/officeDocument/2006/relationships/theme" Target="/ppt/slideMasters/theme/theme1.xml" Id="R0b1481bc1201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9f399c4470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6433b97174f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403edd6434f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45c20f14e48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a910fc5e8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22c900cec4a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4f6d39c9a44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754b00f7d44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ELEMENT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ELEMENT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23 016 529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908 127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797 052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6 993 083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10 966 544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VIGANDER CATHRINE  –  55,4 %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VIDAR  –  43,6 %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DAHLERUD FRIDE HOMB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 N, Maridalsveien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981 319 656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 ARKITEKTER AS</a:t>
            </a:r>
          </a:p>
        </p:txBody>
      </p:sp>
    </p:spTree>
  </p:cSld>
  <p:clrMapOvr>
    <a:masterClrMapping xmlns:a="http://schemas.openxmlformats.org/drawingml/2006/main"/>
  </p:clrMapOvr>
</p:sld>
</file>