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75d4c69f0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f34135991b449c"/>
  </p:sldMasterIdLst>
  <p:sldIdLst>
    <p:sldId xmlns:r="http://schemas.openxmlformats.org/officeDocument/2006/relationships" id="256" r:id="R93a8719cac8d4fa1"/>
    <p:sldId xmlns:r="http://schemas.openxmlformats.org/officeDocument/2006/relationships" id="257" r:id="R0e86ba6a9dc646b6"/>
    <p:sldId xmlns:r="http://schemas.openxmlformats.org/officeDocument/2006/relationships" id="258" r:id="R64ae352d6f794a77"/>
    <p:sldId xmlns:r="http://schemas.openxmlformats.org/officeDocument/2006/relationships" id="259" r:id="Rdf241302ffbb4492"/>
    <p:sldId xmlns:r="http://schemas.openxmlformats.org/officeDocument/2006/relationships" id="260" r:id="R2f1f57beb5c54d03"/>
    <p:sldId xmlns:r="http://schemas.openxmlformats.org/officeDocument/2006/relationships" id="261" r:id="R6eb323cb15c14ca2"/>
    <p:sldId xmlns:r="http://schemas.openxmlformats.org/officeDocument/2006/relationships" id="262" r:id="R9a658839436e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34135991b449c" /><Relationship Type="http://schemas.openxmlformats.org/officeDocument/2006/relationships/slide" Target="/ppt/slides/slide1.xml" Id="R93a8719cac8d4fa1" /><Relationship Type="http://schemas.openxmlformats.org/officeDocument/2006/relationships/slide" Target="/ppt/slides/slide2.xml" Id="R0e86ba6a9dc646b6" /><Relationship Type="http://schemas.openxmlformats.org/officeDocument/2006/relationships/slide" Target="/ppt/slides/slide3.xml" Id="R64ae352d6f794a77" /><Relationship Type="http://schemas.openxmlformats.org/officeDocument/2006/relationships/slide" Target="/ppt/slides/slide4.xml" Id="Rdf241302ffbb4492" /><Relationship Type="http://schemas.openxmlformats.org/officeDocument/2006/relationships/slide" Target="/ppt/slides/slide5.xml" Id="R2f1f57beb5c54d03" /><Relationship Type="http://schemas.openxmlformats.org/officeDocument/2006/relationships/slide" Target="/ppt/slides/slide6.xml" Id="R6eb323cb15c14ca2" /><Relationship Type="http://schemas.openxmlformats.org/officeDocument/2006/relationships/slide" Target="/ppt/slides/slide7.xml" Id="R9a658839436e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58db22ccc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04e7b9b2d4bf5" /><Relationship Type="http://schemas.openxmlformats.org/officeDocument/2006/relationships/theme" Target="/ppt/slideMasters/theme/theme1.xml" Id="R702edf02b5b744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04e7b9b2d4b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1e7460b13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a3d9aebb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b2bfabda9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8e4ce1a75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f1dc536a9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04165d2dd4c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0b2302b6c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70 363 786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70 363 786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SOFIE ELEANOR L O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THOMAS PETER OLSEN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981 314 840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REVENE AS</a:t>
            </a:r>
          </a:p>
        </p:txBody>
      </p:sp>
    </p:spTree>
  </p:cSld>
  <p:clrMapOvr>
    <a:masterClrMapping xmlns:a="http://schemas.openxmlformats.org/drawingml/2006/main"/>
  </p:clrMapOvr>
</p:sld>
</file>