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5d5d759b7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bbbf02cba84116"/>
  </p:sldMasterIdLst>
  <p:sldIdLst>
    <p:sldId xmlns:r="http://schemas.openxmlformats.org/officeDocument/2006/relationships" id="256" r:id="R07d807c99d364479"/>
    <p:sldId xmlns:r="http://schemas.openxmlformats.org/officeDocument/2006/relationships" id="257" r:id="Rf7e7ff3ad50b460e"/>
    <p:sldId xmlns:r="http://schemas.openxmlformats.org/officeDocument/2006/relationships" id="258" r:id="Ra03daeb30b3342f1"/>
    <p:sldId xmlns:r="http://schemas.openxmlformats.org/officeDocument/2006/relationships" id="259" r:id="R124a102ebfd24753"/>
    <p:sldId xmlns:r="http://schemas.openxmlformats.org/officeDocument/2006/relationships" id="260" r:id="R7341262e46d24c52"/>
    <p:sldId xmlns:r="http://schemas.openxmlformats.org/officeDocument/2006/relationships" id="261" r:id="R54d68fab06b84bd3"/>
    <p:sldId xmlns:r="http://schemas.openxmlformats.org/officeDocument/2006/relationships" id="262" r:id="R5a90aa920077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bbf02cba84116" /><Relationship Type="http://schemas.openxmlformats.org/officeDocument/2006/relationships/slide" Target="/ppt/slides/slide1.xml" Id="R07d807c99d364479" /><Relationship Type="http://schemas.openxmlformats.org/officeDocument/2006/relationships/slide" Target="/ppt/slides/slide2.xml" Id="Rf7e7ff3ad50b460e" /><Relationship Type="http://schemas.openxmlformats.org/officeDocument/2006/relationships/slide" Target="/ppt/slides/slide3.xml" Id="Ra03daeb30b3342f1" /><Relationship Type="http://schemas.openxmlformats.org/officeDocument/2006/relationships/slide" Target="/ppt/slides/slide4.xml" Id="R124a102ebfd24753" /><Relationship Type="http://schemas.openxmlformats.org/officeDocument/2006/relationships/slide" Target="/ppt/slides/slide5.xml" Id="R7341262e46d24c52" /><Relationship Type="http://schemas.openxmlformats.org/officeDocument/2006/relationships/slide" Target="/ppt/slides/slide6.xml" Id="R54d68fab06b84bd3" /><Relationship Type="http://schemas.openxmlformats.org/officeDocument/2006/relationships/slide" Target="/ppt/slides/slide7.xml" Id="R5a90aa920077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102a60729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e045c00f4d59" /><Relationship Type="http://schemas.openxmlformats.org/officeDocument/2006/relationships/theme" Target="/ppt/slideMasters/theme/theme1.xml" Id="R2737a8f7ec4247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0e045c00f4d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c55b80b83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d853bd977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a162b6746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c463e17e45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12ceb8dd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5eb5b4814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e8bc1b1e5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ZET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 TECHNOLOGY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3 556 801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5 207 886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ENTERPRISE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981 311 892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 TECHNOLOGY AS</a:t>
            </a:r>
          </a:p>
        </p:txBody>
      </p:sp>
    </p:spTree>
  </p:cSld>
  <p:clrMapOvr>
    <a:masterClrMapping xmlns:a="http://schemas.openxmlformats.org/drawingml/2006/main"/>
  </p:clrMapOvr>
</p:sld>
</file>