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4fe97223db4e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67b68c59594026"/>
  </p:sldMasterIdLst>
  <p:sldIdLst>
    <p:sldId xmlns:r="http://schemas.openxmlformats.org/officeDocument/2006/relationships" id="256" r:id="Re77b354ad2b14b8a"/>
    <p:sldId xmlns:r="http://schemas.openxmlformats.org/officeDocument/2006/relationships" id="257" r:id="R8e183487d3844496"/>
    <p:sldId xmlns:r="http://schemas.openxmlformats.org/officeDocument/2006/relationships" id="258" r:id="Rbdacd5af40dd4609"/>
    <p:sldId xmlns:r="http://schemas.openxmlformats.org/officeDocument/2006/relationships" id="259" r:id="R5696bc4ddff44a64"/>
    <p:sldId xmlns:r="http://schemas.openxmlformats.org/officeDocument/2006/relationships" id="260" r:id="R13ee20d367464977"/>
    <p:sldId xmlns:r="http://schemas.openxmlformats.org/officeDocument/2006/relationships" id="261" r:id="R4d8906c2241a4adb"/>
    <p:sldId xmlns:r="http://schemas.openxmlformats.org/officeDocument/2006/relationships" id="262" r:id="R0d7047f1abc94f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7b68c59594026" /><Relationship Type="http://schemas.openxmlformats.org/officeDocument/2006/relationships/slide" Target="/ppt/slides/slide1.xml" Id="Re77b354ad2b14b8a" /><Relationship Type="http://schemas.openxmlformats.org/officeDocument/2006/relationships/slide" Target="/ppt/slides/slide2.xml" Id="R8e183487d3844496" /><Relationship Type="http://schemas.openxmlformats.org/officeDocument/2006/relationships/slide" Target="/ppt/slides/slide3.xml" Id="Rbdacd5af40dd4609" /><Relationship Type="http://schemas.openxmlformats.org/officeDocument/2006/relationships/slide" Target="/ppt/slides/slide4.xml" Id="R5696bc4ddff44a64" /><Relationship Type="http://schemas.openxmlformats.org/officeDocument/2006/relationships/slide" Target="/ppt/slides/slide5.xml" Id="R13ee20d367464977" /><Relationship Type="http://schemas.openxmlformats.org/officeDocument/2006/relationships/slide" Target="/ppt/slides/slide6.xml" Id="R4d8906c2241a4adb" /><Relationship Type="http://schemas.openxmlformats.org/officeDocument/2006/relationships/slide" Target="/ppt/slides/slide7.xml" Id="R0d7047f1abc94f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97ec163b84b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6caf2417b4553" /><Relationship Type="http://schemas.openxmlformats.org/officeDocument/2006/relationships/theme" Target="/ppt/slideMasters/theme/theme1.xml" Id="R4cf16497c39948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06caf2417b45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ba4c1836e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edbc673b242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617c767c04f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6e3999ea5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b2bde48964f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e9bd0496c45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7fc084b61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3 110 279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3 833 893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4 955 485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TORE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ANDRE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BJØRNAR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JORID PAULINE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ØYVIND ALEKSANDER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Løkkebergveien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83 27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companymail@internetmarket.no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981 308 980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IMG AS</a:t>
            </a:r>
          </a:p>
        </p:txBody>
      </p:sp>
    </p:spTree>
  </p:cSld>
  <p:clrMapOvr>
    <a:masterClrMapping xmlns:a="http://schemas.openxmlformats.org/drawingml/2006/main"/>
  </p:clrMapOvr>
</p:sld>
</file>