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c53beba97c4493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42cc42b6cf74d24"/>
  </p:sldMasterIdLst>
  <p:sldIdLst>
    <p:sldId xmlns:r="http://schemas.openxmlformats.org/officeDocument/2006/relationships" id="256" r:id="Rb4eab532a4374f93"/>
    <p:sldId xmlns:r="http://schemas.openxmlformats.org/officeDocument/2006/relationships" id="257" r:id="R95a5a0ab73794801"/>
    <p:sldId xmlns:r="http://schemas.openxmlformats.org/officeDocument/2006/relationships" id="258" r:id="R5a0554b8797e429d"/>
    <p:sldId xmlns:r="http://schemas.openxmlformats.org/officeDocument/2006/relationships" id="259" r:id="R0ce267e4afcd42c3"/>
    <p:sldId xmlns:r="http://schemas.openxmlformats.org/officeDocument/2006/relationships" id="260" r:id="R38e3d4d9fdb947cf"/>
    <p:sldId xmlns:r="http://schemas.openxmlformats.org/officeDocument/2006/relationships" id="261" r:id="Rdcc8ddf9fa20498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42cc42b6cf74d24" /><Relationship Type="http://schemas.openxmlformats.org/officeDocument/2006/relationships/slide" Target="/ppt/slides/slide1.xml" Id="Rb4eab532a4374f93" /><Relationship Type="http://schemas.openxmlformats.org/officeDocument/2006/relationships/slide" Target="/ppt/slides/slide2.xml" Id="R95a5a0ab73794801" /><Relationship Type="http://schemas.openxmlformats.org/officeDocument/2006/relationships/slide" Target="/ppt/slides/slide3.xml" Id="R5a0554b8797e429d" /><Relationship Type="http://schemas.openxmlformats.org/officeDocument/2006/relationships/slide" Target="/ppt/slides/slide4.xml" Id="R0ce267e4afcd42c3" /><Relationship Type="http://schemas.openxmlformats.org/officeDocument/2006/relationships/slide" Target="/ppt/slides/slide5.xml" Id="R38e3d4d9fdb947cf" /><Relationship Type="http://schemas.openxmlformats.org/officeDocument/2006/relationships/slide" Target="/ppt/slides/slide6.xml" Id="Rdcc8ddf9fa20498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d05fabb2cd9477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109ffaaeb84e0a" /><Relationship Type="http://schemas.openxmlformats.org/officeDocument/2006/relationships/theme" Target="/ppt/slideMasters/theme/theme1.xml" Id="R168c43de36c7444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9109ffaaeb84e0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6ae0f557494ce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c86e650a784dc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8000cd770c405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0d2aed3c5d469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1d6a82566a4b5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5bb30997bf441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STOKKE TANNHELSEKLINIKK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STOKKE TANNHELSEKLINIKK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STOKKE TANNHELSEKLINIKK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STOKKE TANNHELSEKLINIKK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STOKKE TANNHELSEKLINIKK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STOKKE TANNHELSEKLINIKK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2018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9 974 878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1 526 797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1 167 760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1 533 393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3 671 703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STOKKE TANNHELSEKLINIKK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981 303 121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STOKKE TANNHELSEKLINIKK AS</a:t>
            </a:r>
          </a:p>
        </p:txBody>
      </p:sp>
    </p:spTree>
  </p:cSld>
  <p:clrMapOvr>
    <a:masterClrMapping xmlns:a="http://schemas.openxmlformats.org/drawingml/2006/main"/>
  </p:clrMapOvr>
</p:sld>
</file>