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fa4852775b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514d83445e40b1"/>
  </p:sldMasterIdLst>
  <p:sldIdLst>
    <p:sldId xmlns:r="http://schemas.openxmlformats.org/officeDocument/2006/relationships" id="256" r:id="R21cbdc1fd6af4ed2"/>
    <p:sldId xmlns:r="http://schemas.openxmlformats.org/officeDocument/2006/relationships" id="257" r:id="R2ca5f647eeb3430e"/>
    <p:sldId xmlns:r="http://schemas.openxmlformats.org/officeDocument/2006/relationships" id="258" r:id="R079ddf9e992c4b54"/>
    <p:sldId xmlns:r="http://schemas.openxmlformats.org/officeDocument/2006/relationships" id="259" r:id="R31bc7c1f6b9044db"/>
    <p:sldId xmlns:r="http://schemas.openxmlformats.org/officeDocument/2006/relationships" id="260" r:id="Rf6df3ef94c7046e8"/>
    <p:sldId xmlns:r="http://schemas.openxmlformats.org/officeDocument/2006/relationships" id="261" r:id="R7ef2c0d856e740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14d83445e40b1" /><Relationship Type="http://schemas.openxmlformats.org/officeDocument/2006/relationships/slide" Target="/ppt/slides/slide1.xml" Id="R21cbdc1fd6af4ed2" /><Relationship Type="http://schemas.openxmlformats.org/officeDocument/2006/relationships/slide" Target="/ppt/slides/slide2.xml" Id="R2ca5f647eeb3430e" /><Relationship Type="http://schemas.openxmlformats.org/officeDocument/2006/relationships/slide" Target="/ppt/slides/slide3.xml" Id="R079ddf9e992c4b54" /><Relationship Type="http://schemas.openxmlformats.org/officeDocument/2006/relationships/slide" Target="/ppt/slides/slide4.xml" Id="R31bc7c1f6b9044db" /><Relationship Type="http://schemas.openxmlformats.org/officeDocument/2006/relationships/slide" Target="/ppt/slides/slide5.xml" Id="Rf6df3ef94c7046e8" /><Relationship Type="http://schemas.openxmlformats.org/officeDocument/2006/relationships/slide" Target="/ppt/slides/slide6.xml" Id="R7ef2c0d856e740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6c0311a59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7074772d44c0d" /><Relationship Type="http://schemas.openxmlformats.org/officeDocument/2006/relationships/theme" Target="/ppt/slideMasters/theme/theme1.xml" Id="R53f40fbf48e045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97074772d4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d8448e5e142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d9e13ff65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a938864c4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c1c7d7bc6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992c355ca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66b228446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SKINLO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SKINLO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SKINLO REGNSKAP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SKINLO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SKINLO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SKINLO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176 761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SKINLO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Åsjordhagen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57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nina@skinlo.no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981 297 792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SKINLO REGNSKAP</a:t>
            </a:r>
          </a:p>
        </p:txBody>
      </p:sp>
    </p:spTree>
  </p:cSld>
  <p:clrMapOvr>
    <a:masterClrMapping xmlns:a="http://schemas.openxmlformats.org/drawingml/2006/main"/>
  </p:clrMapOvr>
</p:sld>
</file>