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ac81083d2f14cb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4dc61e706eb4aa9"/>
  </p:sldMasterIdLst>
  <p:sldIdLst>
    <p:sldId xmlns:r="http://schemas.openxmlformats.org/officeDocument/2006/relationships" id="256" r:id="R5203680e597847bb"/>
    <p:sldId xmlns:r="http://schemas.openxmlformats.org/officeDocument/2006/relationships" id="257" r:id="R600d510a6f93484b"/>
    <p:sldId xmlns:r="http://schemas.openxmlformats.org/officeDocument/2006/relationships" id="258" r:id="R2fc0fcb3681643d8"/>
    <p:sldId xmlns:r="http://schemas.openxmlformats.org/officeDocument/2006/relationships" id="259" r:id="R44d88d8281bf4413"/>
    <p:sldId xmlns:r="http://schemas.openxmlformats.org/officeDocument/2006/relationships" id="260" r:id="R552a7f52adef45ae"/>
    <p:sldId xmlns:r="http://schemas.openxmlformats.org/officeDocument/2006/relationships" id="261" r:id="R8db5b0e274d04421"/>
    <p:sldId xmlns:r="http://schemas.openxmlformats.org/officeDocument/2006/relationships" id="262" r:id="Rf928c0c53348464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dc61e706eb4aa9" /><Relationship Type="http://schemas.openxmlformats.org/officeDocument/2006/relationships/slide" Target="/ppt/slides/slide1.xml" Id="R5203680e597847bb" /><Relationship Type="http://schemas.openxmlformats.org/officeDocument/2006/relationships/slide" Target="/ppt/slides/slide2.xml" Id="R600d510a6f93484b" /><Relationship Type="http://schemas.openxmlformats.org/officeDocument/2006/relationships/slide" Target="/ppt/slides/slide3.xml" Id="R2fc0fcb3681643d8" /><Relationship Type="http://schemas.openxmlformats.org/officeDocument/2006/relationships/slide" Target="/ppt/slides/slide4.xml" Id="R44d88d8281bf4413" /><Relationship Type="http://schemas.openxmlformats.org/officeDocument/2006/relationships/slide" Target="/ppt/slides/slide5.xml" Id="R552a7f52adef45ae" /><Relationship Type="http://schemas.openxmlformats.org/officeDocument/2006/relationships/slide" Target="/ppt/slides/slide6.xml" Id="R8db5b0e274d04421" /><Relationship Type="http://schemas.openxmlformats.org/officeDocument/2006/relationships/slide" Target="/ppt/slides/slide7.xml" Id="Rf928c0c53348464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077c272768403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9fdf4c9f9b4537" /><Relationship Type="http://schemas.openxmlformats.org/officeDocument/2006/relationships/theme" Target="/ppt/slideMasters/theme/theme1.xml" Id="R663263304bc747b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39fdf4c9f9b453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d74871d1e54e0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f2ddd48717406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179e92303d46b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306f4adef4412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98120616a14f2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ac1836f4cb47c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2f687aeb76498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ZELOW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ZELOW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ZELOW INVEST AS ble etablert [år] og holder til i Eiksmarka.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ZELOW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ZELOW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ZELOW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756 209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89 114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2 827 944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26 680 396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31 644 815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ZELOW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TIRIL ZELOW BLIKSMARK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TONJE ZELOW WALLØE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ZELOW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Tiril Zelow Bliksmark, Karen Ankers vei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1359 Eiksmarka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14 62 59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tiril.zelow@bliksmark.no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981 284 089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ZELOW INVEST AS</a:t>
            </a:r>
          </a:p>
        </p:txBody>
      </p:sp>
    </p:spTree>
  </p:cSld>
  <p:clrMapOvr>
    <a:masterClrMapping xmlns:a="http://schemas.openxmlformats.org/drawingml/2006/main"/>
  </p:clrMapOvr>
</p:sld>
</file>