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16ceec41f749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0500927e19404c"/>
  </p:sldMasterIdLst>
  <p:sldIdLst>
    <p:sldId xmlns:r="http://schemas.openxmlformats.org/officeDocument/2006/relationships" id="256" r:id="R8c3f48c6c2b34296"/>
    <p:sldId xmlns:r="http://schemas.openxmlformats.org/officeDocument/2006/relationships" id="257" r:id="R05b3deb5b7364ed2"/>
    <p:sldId xmlns:r="http://schemas.openxmlformats.org/officeDocument/2006/relationships" id="258" r:id="Rb52809a76dc94165"/>
    <p:sldId xmlns:r="http://schemas.openxmlformats.org/officeDocument/2006/relationships" id="259" r:id="Rf53d92c9762e4673"/>
    <p:sldId xmlns:r="http://schemas.openxmlformats.org/officeDocument/2006/relationships" id="260" r:id="R452c9526992b4d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0500927e19404c" /><Relationship Type="http://schemas.openxmlformats.org/officeDocument/2006/relationships/slide" Target="/ppt/slides/slide1.xml" Id="R8c3f48c6c2b34296" /><Relationship Type="http://schemas.openxmlformats.org/officeDocument/2006/relationships/slide" Target="/ppt/slides/slide2.xml" Id="R05b3deb5b7364ed2" /><Relationship Type="http://schemas.openxmlformats.org/officeDocument/2006/relationships/slide" Target="/ppt/slides/slide3.xml" Id="Rb52809a76dc94165" /><Relationship Type="http://schemas.openxmlformats.org/officeDocument/2006/relationships/slide" Target="/ppt/slides/slide4.xml" Id="Rf53d92c9762e4673" /><Relationship Type="http://schemas.openxmlformats.org/officeDocument/2006/relationships/slide" Target="/ppt/slides/slide5.xml" Id="R452c9526992b4d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d0b38060224a2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5faa20c0184347" /><Relationship Type="http://schemas.openxmlformats.org/officeDocument/2006/relationships/theme" Target="/ppt/slideMasters/theme/theme1.xml" Id="R46ef12fda7d140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d5faa20c01843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d5635df8c84c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42049df0ef40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f26f3ef43f47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b5ce7d97ea4a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7801c41e9c4b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GEN CON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 CON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GEN CON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 CON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 CON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 CON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981 283 589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 CON AS</a:t>
            </a:r>
          </a:p>
        </p:txBody>
      </p:sp>
    </p:spTree>
  </p:cSld>
  <p:clrMapOvr>
    <a:masterClrMapping xmlns:a="http://schemas.openxmlformats.org/drawingml/2006/main"/>
  </p:clrMapOvr>
</p:sld>
</file>