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da60a15bb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240a739c84dd6"/>
  </p:sldMasterIdLst>
  <p:sldIdLst>
    <p:sldId xmlns:r="http://schemas.openxmlformats.org/officeDocument/2006/relationships" id="256" r:id="Rbe0790c20f764b1d"/>
    <p:sldId xmlns:r="http://schemas.openxmlformats.org/officeDocument/2006/relationships" id="257" r:id="Rada6dec1e9324d97"/>
    <p:sldId xmlns:r="http://schemas.openxmlformats.org/officeDocument/2006/relationships" id="258" r:id="Rf70764583ec642ed"/>
    <p:sldId xmlns:r="http://schemas.openxmlformats.org/officeDocument/2006/relationships" id="259" r:id="Rd53b579520244ef4"/>
    <p:sldId xmlns:r="http://schemas.openxmlformats.org/officeDocument/2006/relationships" id="260" r:id="R15b5693225cb428f"/>
    <p:sldId xmlns:r="http://schemas.openxmlformats.org/officeDocument/2006/relationships" id="261" r:id="Rc00a281333b1441e"/>
    <p:sldId xmlns:r="http://schemas.openxmlformats.org/officeDocument/2006/relationships" id="262" r:id="Rb5cb08686f5640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240a739c84dd6" /><Relationship Type="http://schemas.openxmlformats.org/officeDocument/2006/relationships/slide" Target="/ppt/slides/slide1.xml" Id="Rbe0790c20f764b1d" /><Relationship Type="http://schemas.openxmlformats.org/officeDocument/2006/relationships/slide" Target="/ppt/slides/slide2.xml" Id="Rada6dec1e9324d97" /><Relationship Type="http://schemas.openxmlformats.org/officeDocument/2006/relationships/slide" Target="/ppt/slides/slide3.xml" Id="Rf70764583ec642ed" /><Relationship Type="http://schemas.openxmlformats.org/officeDocument/2006/relationships/slide" Target="/ppt/slides/slide4.xml" Id="Rd53b579520244ef4" /><Relationship Type="http://schemas.openxmlformats.org/officeDocument/2006/relationships/slide" Target="/ppt/slides/slide5.xml" Id="R15b5693225cb428f" /><Relationship Type="http://schemas.openxmlformats.org/officeDocument/2006/relationships/slide" Target="/ppt/slides/slide6.xml" Id="Rc00a281333b1441e" /><Relationship Type="http://schemas.openxmlformats.org/officeDocument/2006/relationships/slide" Target="/ppt/slides/slide7.xml" Id="Rb5cb08686f5640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3d1ec20b8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565528f3a47bf" /><Relationship Type="http://schemas.openxmlformats.org/officeDocument/2006/relationships/theme" Target="/ppt/slideMasters/theme/theme1.xml" Id="R9a51c1173e144a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c565528f3a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5d0141867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686e7e7ae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b362f98d14a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5a5b36d9647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18c21f9a743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f6f6318ac45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02ab2e73347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GLASHYTTA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GLASHYTTA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GLASHYTTA EIGEDOM AS ble etablert [år] og holder til i Bygland.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GLASHYTTA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GLASHYTTA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GLASHYTTA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801 441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GLASHYTTA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BYGLANDSTUNET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GLASHYTTA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4745 Bygland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981 282 973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GLASHYTTA EIGEDOM AS</a:t>
            </a:r>
          </a:p>
        </p:txBody>
      </p:sp>
    </p:spTree>
  </p:cSld>
  <p:clrMapOvr>
    <a:masterClrMapping xmlns:a="http://schemas.openxmlformats.org/drawingml/2006/main"/>
  </p:clrMapOvr>
</p:sld>
</file>